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257" r:id="rId3"/>
    <p:sldId id="259" r:id="rId4"/>
    <p:sldId id="260" r:id="rId5"/>
    <p:sldId id="272" r:id="rId6"/>
    <p:sldId id="273" r:id="rId7"/>
    <p:sldId id="267" r:id="rId8"/>
    <p:sldId id="278" r:id="rId9"/>
    <p:sldId id="274" r:id="rId10"/>
    <p:sldId id="275" r:id="rId11"/>
    <p:sldId id="276" r:id="rId12"/>
    <p:sldId id="277" r:id="rId13"/>
    <p:sldId id="271" r:id="rId14"/>
    <p:sldId id="258" r:id="rId15"/>
    <p:sldId id="261" r:id="rId16"/>
    <p:sldId id="262" r:id="rId17"/>
    <p:sldId id="263" r:id="rId18"/>
    <p:sldId id="264" r:id="rId19"/>
    <p:sldId id="265" r:id="rId20"/>
    <p:sldId id="266" r:id="rId21"/>
    <p:sldId id="268" r:id="rId22"/>
    <p:sldId id="269" r:id="rId23"/>
    <p:sldId id="270" r:id="rId24"/>
  </p:sldIdLst>
  <p:sldSz cx="18288000" cy="10287000"/>
  <p:notesSz cx="6858000" cy="9144000"/>
  <p:embeddedFontLst>
    <p:embeddedFont>
      <p:font typeface="Aptos" panose="020B0004020202020204" pitchFamily="34" charset="0"/>
      <p:regular r:id="rId26"/>
      <p:bold r:id="rId27"/>
      <p:italic r:id="rId28"/>
      <p:boldItalic r:id="rId29"/>
    </p:embeddedFont>
    <p:embeddedFont>
      <p:font typeface="Calibri" panose="020F0502020204030204" pitchFamily="34" charset="0"/>
      <p:regular r:id="rId30"/>
      <p:bold r:id="rId31"/>
      <p:italic r:id="rId32"/>
      <p:boldItalic r:id="rId33"/>
    </p:embeddedFont>
    <p:embeddedFont>
      <p:font typeface="Poppins" panose="00000500000000000000" pitchFamily="2" charset="0"/>
      <p:regular r:id="rId34"/>
      <p:bold r:id="rId35"/>
      <p:italic r:id="rId36"/>
      <p:boldItalic r:id="rId37"/>
    </p:embeddedFont>
    <p:embeddedFont>
      <p:font typeface="Poppins Bold" panose="00000800000000000000" charset="0"/>
      <p:regular r:id="rId38"/>
    </p:embeddedFont>
    <p:embeddedFont>
      <p:font typeface="Poppins Medium" panose="00000600000000000000" pitchFamily="2" charset="0"/>
      <p:regular r:id="rId39"/>
      <p:italic r:id="rId40"/>
    </p:embeddedFont>
    <p:embeddedFont>
      <p:font typeface="Poppins Semi-Bold" panose="020B0604020202020204" charset="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0833F1-B477-49F9-9FCD-B9EE73611ED9}" v="27" dt="2024-11-01T23:02:50.5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40" d="100"/>
          <a:sy n="40" d="100"/>
        </p:scale>
        <p:origin x="1032" y="2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font" Target="fonts/font1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z Granadillo Claudia E De La" userId="767cddd0-129e-4547-9239-3b7dd5c35b8f" providerId="ADAL" clId="{360833F1-B477-49F9-9FCD-B9EE73611ED9}"/>
    <pc:docChg chg="undo custSel mod addSld delSld modSld sldOrd">
      <pc:chgData name="Hoz Granadillo Claudia E De La" userId="767cddd0-129e-4547-9239-3b7dd5c35b8f" providerId="ADAL" clId="{360833F1-B477-49F9-9FCD-B9EE73611ED9}" dt="2024-11-01T23:03:43.397" v="712" actId="14100"/>
      <pc:docMkLst>
        <pc:docMk/>
      </pc:docMkLst>
      <pc:sldChg chg="addSp delSp modSp mod">
        <pc:chgData name="Hoz Granadillo Claudia E De La" userId="767cddd0-129e-4547-9239-3b7dd5c35b8f" providerId="ADAL" clId="{360833F1-B477-49F9-9FCD-B9EE73611ED9}" dt="2024-11-01T17:49:28.813" v="109" actId="20577"/>
        <pc:sldMkLst>
          <pc:docMk/>
          <pc:sldMk cId="0" sldId="256"/>
        </pc:sldMkLst>
        <pc:spChg chg="del">
          <ac:chgData name="Hoz Granadillo Claudia E De La" userId="767cddd0-129e-4547-9239-3b7dd5c35b8f" providerId="ADAL" clId="{360833F1-B477-49F9-9FCD-B9EE73611ED9}" dt="2024-10-31T12:59:57.610" v="7" actId="478"/>
          <ac:spMkLst>
            <pc:docMk/>
            <pc:sldMk cId="0" sldId="256"/>
            <ac:spMk id="16" creationId="{00000000-0000-0000-0000-000000000000}"/>
          </ac:spMkLst>
        </pc:spChg>
        <pc:spChg chg="del">
          <ac:chgData name="Hoz Granadillo Claudia E De La" userId="767cddd0-129e-4547-9239-3b7dd5c35b8f" providerId="ADAL" clId="{360833F1-B477-49F9-9FCD-B9EE73611ED9}" dt="2024-10-31T13:01:10.172" v="72" actId="478"/>
          <ac:spMkLst>
            <pc:docMk/>
            <pc:sldMk cId="0" sldId="256"/>
            <ac:spMk id="17" creationId="{00000000-0000-0000-0000-000000000000}"/>
          </ac:spMkLst>
        </pc:spChg>
        <pc:spChg chg="del">
          <ac:chgData name="Hoz Granadillo Claudia E De La" userId="767cddd0-129e-4547-9239-3b7dd5c35b8f" providerId="ADAL" clId="{360833F1-B477-49F9-9FCD-B9EE73611ED9}" dt="2024-10-31T12:59:56.795" v="6" actId="478"/>
          <ac:spMkLst>
            <pc:docMk/>
            <pc:sldMk cId="0" sldId="256"/>
            <ac:spMk id="24" creationId="{00000000-0000-0000-0000-000000000000}"/>
          </ac:spMkLst>
        </pc:spChg>
        <pc:spChg chg="del">
          <ac:chgData name="Hoz Granadillo Claudia E De La" userId="767cddd0-129e-4547-9239-3b7dd5c35b8f" providerId="ADAL" clId="{360833F1-B477-49F9-9FCD-B9EE73611ED9}" dt="2024-10-31T13:01:06.763" v="70" actId="478"/>
          <ac:spMkLst>
            <pc:docMk/>
            <pc:sldMk cId="0" sldId="256"/>
            <ac:spMk id="25" creationId="{00000000-0000-0000-0000-000000000000}"/>
          </ac:spMkLst>
        </pc:spChg>
        <pc:spChg chg="del">
          <ac:chgData name="Hoz Granadillo Claudia E De La" userId="767cddd0-129e-4547-9239-3b7dd5c35b8f" providerId="ADAL" clId="{360833F1-B477-49F9-9FCD-B9EE73611ED9}" dt="2024-10-31T13:01:09.407" v="71" actId="478"/>
          <ac:spMkLst>
            <pc:docMk/>
            <pc:sldMk cId="0" sldId="256"/>
            <ac:spMk id="26" creationId="{00000000-0000-0000-0000-000000000000}"/>
          </ac:spMkLst>
        </pc:spChg>
        <pc:spChg chg="mod">
          <ac:chgData name="Hoz Granadillo Claudia E De La" userId="767cddd0-129e-4547-9239-3b7dd5c35b8f" providerId="ADAL" clId="{360833F1-B477-49F9-9FCD-B9EE73611ED9}" dt="2024-11-01T13:21:49.980" v="106" actId="14100"/>
          <ac:spMkLst>
            <pc:docMk/>
            <pc:sldMk cId="0" sldId="256"/>
            <ac:spMk id="27" creationId="{00000000-0000-0000-0000-000000000000}"/>
          </ac:spMkLst>
        </pc:spChg>
        <pc:spChg chg="mod">
          <ac:chgData name="Hoz Granadillo Claudia E De La" userId="767cddd0-129e-4547-9239-3b7dd5c35b8f" providerId="ADAL" clId="{360833F1-B477-49F9-9FCD-B9EE73611ED9}" dt="2024-11-01T13:22:02.169" v="108" actId="1076"/>
          <ac:spMkLst>
            <pc:docMk/>
            <pc:sldMk cId="0" sldId="256"/>
            <ac:spMk id="28" creationId="{00000000-0000-0000-0000-000000000000}"/>
          </ac:spMkLst>
        </pc:spChg>
        <pc:spChg chg="add mod">
          <ac:chgData name="Hoz Granadillo Claudia E De La" userId="767cddd0-129e-4547-9239-3b7dd5c35b8f" providerId="ADAL" clId="{360833F1-B477-49F9-9FCD-B9EE73611ED9}" dt="2024-11-01T17:49:28.813" v="109" actId="20577"/>
          <ac:spMkLst>
            <pc:docMk/>
            <pc:sldMk cId="0" sldId="256"/>
            <ac:spMk id="30" creationId="{910B870B-19F3-525D-78EF-44831C18FB08}"/>
          </ac:spMkLst>
        </pc:spChg>
        <pc:grpChg chg="mod">
          <ac:chgData name="Hoz Granadillo Claudia E De La" userId="767cddd0-129e-4547-9239-3b7dd5c35b8f" providerId="ADAL" clId="{360833F1-B477-49F9-9FCD-B9EE73611ED9}" dt="2024-10-31T12:58:24.434" v="2" actId="1076"/>
          <ac:grpSpMkLst>
            <pc:docMk/>
            <pc:sldMk cId="0" sldId="256"/>
            <ac:grpSpMk id="10" creationId="{00000000-0000-0000-0000-000000000000}"/>
          </ac:grpSpMkLst>
        </pc:grpChg>
        <pc:picChg chg="add mod">
          <ac:chgData name="Hoz Granadillo Claudia E De La" userId="767cddd0-129e-4547-9239-3b7dd5c35b8f" providerId="ADAL" clId="{360833F1-B477-49F9-9FCD-B9EE73611ED9}" dt="2024-10-31T13:25:13.131" v="90" actId="14100"/>
          <ac:picMkLst>
            <pc:docMk/>
            <pc:sldMk cId="0" sldId="256"/>
            <ac:picMk id="1026" creationId="{1A884D3E-68B0-AAD4-F61D-7DD4F3CCFE04}"/>
          </ac:picMkLst>
        </pc:picChg>
      </pc:sldChg>
      <pc:sldChg chg="addSp delSp modSp mod ord">
        <pc:chgData name="Hoz Granadillo Claudia E De La" userId="767cddd0-129e-4547-9239-3b7dd5c35b8f" providerId="ADAL" clId="{360833F1-B477-49F9-9FCD-B9EE73611ED9}" dt="2024-11-01T21:42:19.141" v="277" actId="20577"/>
        <pc:sldMkLst>
          <pc:docMk/>
          <pc:sldMk cId="0" sldId="257"/>
        </pc:sldMkLst>
        <pc:spChg chg="mod">
          <ac:chgData name="Hoz Granadillo Claudia E De La" userId="767cddd0-129e-4547-9239-3b7dd5c35b8f" providerId="ADAL" clId="{360833F1-B477-49F9-9FCD-B9EE73611ED9}" dt="2024-11-01T21:42:19.141" v="277" actId="20577"/>
          <ac:spMkLst>
            <pc:docMk/>
            <pc:sldMk cId="0" sldId="257"/>
            <ac:spMk id="22" creationId="{00000000-0000-0000-0000-000000000000}"/>
          </ac:spMkLst>
        </pc:spChg>
        <pc:spChg chg="mod">
          <ac:chgData name="Hoz Granadillo Claudia E De La" userId="767cddd0-129e-4547-9239-3b7dd5c35b8f" providerId="ADAL" clId="{360833F1-B477-49F9-9FCD-B9EE73611ED9}" dt="2024-11-01T21:27:29.906" v="177" actId="20577"/>
          <ac:spMkLst>
            <pc:docMk/>
            <pc:sldMk cId="0" sldId="257"/>
            <ac:spMk id="23" creationId="{00000000-0000-0000-0000-000000000000}"/>
          </ac:spMkLst>
        </pc:spChg>
        <pc:spChg chg="mod">
          <ac:chgData name="Hoz Granadillo Claudia E De La" userId="767cddd0-129e-4547-9239-3b7dd5c35b8f" providerId="ADAL" clId="{360833F1-B477-49F9-9FCD-B9EE73611ED9}" dt="2024-11-01T21:29:22.793" v="213" actId="1076"/>
          <ac:spMkLst>
            <pc:docMk/>
            <pc:sldMk cId="0" sldId="257"/>
            <ac:spMk id="29" creationId="{00000000-0000-0000-0000-000000000000}"/>
          </ac:spMkLst>
        </pc:spChg>
        <pc:spChg chg="mod">
          <ac:chgData name="Hoz Granadillo Claudia E De La" userId="767cddd0-129e-4547-9239-3b7dd5c35b8f" providerId="ADAL" clId="{360833F1-B477-49F9-9FCD-B9EE73611ED9}" dt="2024-11-01T21:29:33.281" v="215" actId="1076"/>
          <ac:spMkLst>
            <pc:docMk/>
            <pc:sldMk cId="0" sldId="257"/>
            <ac:spMk id="30" creationId="{00000000-0000-0000-0000-000000000000}"/>
          </ac:spMkLst>
        </pc:spChg>
        <pc:spChg chg="mod">
          <ac:chgData name="Hoz Granadillo Claudia E De La" userId="767cddd0-129e-4547-9239-3b7dd5c35b8f" providerId="ADAL" clId="{360833F1-B477-49F9-9FCD-B9EE73611ED9}" dt="2024-11-01T21:32:53.073" v="236"/>
          <ac:spMkLst>
            <pc:docMk/>
            <pc:sldMk cId="0" sldId="257"/>
            <ac:spMk id="32" creationId="{07101FC0-DC40-49FE-E626-9816554DD11B}"/>
          </ac:spMkLst>
        </pc:spChg>
        <pc:grpChg chg="del mod">
          <ac:chgData name="Hoz Granadillo Claudia E De La" userId="767cddd0-129e-4547-9239-3b7dd5c35b8f" providerId="ADAL" clId="{360833F1-B477-49F9-9FCD-B9EE73611ED9}" dt="2024-11-01T21:32:52.752" v="235" actId="478"/>
          <ac:grpSpMkLst>
            <pc:docMk/>
            <pc:sldMk cId="0" sldId="257"/>
            <ac:grpSpMk id="2" creationId="{00000000-0000-0000-0000-000000000000}"/>
          </ac:grpSpMkLst>
        </pc:grpChg>
        <pc:grpChg chg="del">
          <ac:chgData name="Hoz Granadillo Claudia E De La" userId="767cddd0-129e-4547-9239-3b7dd5c35b8f" providerId="ADAL" clId="{360833F1-B477-49F9-9FCD-B9EE73611ED9}" dt="2024-11-01T21:28:18.369" v="183" actId="478"/>
          <ac:grpSpMkLst>
            <pc:docMk/>
            <pc:sldMk cId="0" sldId="257"/>
            <ac:grpSpMk id="24" creationId="{00000000-0000-0000-0000-000000000000}"/>
          </ac:grpSpMkLst>
        </pc:grpChg>
        <pc:grpChg chg="del">
          <ac:chgData name="Hoz Granadillo Claudia E De La" userId="767cddd0-129e-4547-9239-3b7dd5c35b8f" providerId="ADAL" clId="{360833F1-B477-49F9-9FCD-B9EE73611ED9}" dt="2024-11-01T21:28:17.159" v="182" actId="478"/>
          <ac:grpSpMkLst>
            <pc:docMk/>
            <pc:sldMk cId="0" sldId="257"/>
            <ac:grpSpMk id="27" creationId="{00000000-0000-0000-0000-000000000000}"/>
          </ac:grpSpMkLst>
        </pc:grpChg>
        <pc:grpChg chg="add mod">
          <ac:chgData name="Hoz Granadillo Claudia E De La" userId="767cddd0-129e-4547-9239-3b7dd5c35b8f" providerId="ADAL" clId="{360833F1-B477-49F9-9FCD-B9EE73611ED9}" dt="2024-11-01T21:32:53.073" v="236"/>
          <ac:grpSpMkLst>
            <pc:docMk/>
            <pc:sldMk cId="0" sldId="257"/>
            <ac:grpSpMk id="31" creationId="{148ABCEA-4446-8C8A-C873-C9292CDE5351}"/>
          </ac:grpSpMkLst>
        </pc:grpChg>
      </pc:sldChg>
      <pc:sldChg chg="modSp mod ord">
        <pc:chgData name="Hoz Granadillo Claudia E De La" userId="767cddd0-129e-4547-9239-3b7dd5c35b8f" providerId="ADAL" clId="{360833F1-B477-49F9-9FCD-B9EE73611ED9}" dt="2024-11-01T21:30:53.034" v="222" actId="1076"/>
        <pc:sldMkLst>
          <pc:docMk/>
          <pc:sldMk cId="0" sldId="258"/>
        </pc:sldMkLst>
        <pc:spChg chg="mod">
          <ac:chgData name="Hoz Granadillo Claudia E De La" userId="767cddd0-129e-4547-9239-3b7dd5c35b8f" providerId="ADAL" clId="{360833F1-B477-49F9-9FCD-B9EE73611ED9}" dt="2024-11-01T21:30:53.034" v="222" actId="1076"/>
          <ac:spMkLst>
            <pc:docMk/>
            <pc:sldMk cId="0" sldId="258"/>
            <ac:spMk id="3" creationId="{00000000-0000-0000-0000-000000000000}"/>
          </ac:spMkLst>
        </pc:spChg>
      </pc:sldChg>
      <pc:sldChg chg="addSp delSp modSp mod ord">
        <pc:chgData name="Hoz Granadillo Claudia E De La" userId="767cddd0-129e-4547-9239-3b7dd5c35b8f" providerId="ADAL" clId="{360833F1-B477-49F9-9FCD-B9EE73611ED9}" dt="2024-11-01T21:32:15.620" v="233" actId="1076"/>
        <pc:sldMkLst>
          <pc:docMk/>
          <pc:sldMk cId="0" sldId="259"/>
        </pc:sldMkLst>
        <pc:spChg chg="del">
          <ac:chgData name="Hoz Granadillo Claudia E De La" userId="767cddd0-129e-4547-9239-3b7dd5c35b8f" providerId="ADAL" clId="{360833F1-B477-49F9-9FCD-B9EE73611ED9}" dt="2024-11-01T21:31:48.649" v="223" actId="478"/>
          <ac:spMkLst>
            <pc:docMk/>
            <pc:sldMk cId="0" sldId="259"/>
            <ac:spMk id="22" creationId="{00000000-0000-0000-0000-000000000000}"/>
          </ac:spMkLst>
        </pc:spChg>
        <pc:spChg chg="del">
          <ac:chgData name="Hoz Granadillo Claudia E De La" userId="767cddd0-129e-4547-9239-3b7dd5c35b8f" providerId="ADAL" clId="{360833F1-B477-49F9-9FCD-B9EE73611ED9}" dt="2024-11-01T21:31:49.825" v="224" actId="478"/>
          <ac:spMkLst>
            <pc:docMk/>
            <pc:sldMk cId="0" sldId="259"/>
            <ac:spMk id="23" creationId="{00000000-0000-0000-0000-000000000000}"/>
          </ac:spMkLst>
        </pc:spChg>
        <pc:spChg chg="add mod">
          <ac:chgData name="Hoz Granadillo Claudia E De La" userId="767cddd0-129e-4547-9239-3b7dd5c35b8f" providerId="ADAL" clId="{360833F1-B477-49F9-9FCD-B9EE73611ED9}" dt="2024-11-01T21:32:13.054" v="232" actId="1076"/>
          <ac:spMkLst>
            <pc:docMk/>
            <pc:sldMk cId="0" sldId="259"/>
            <ac:spMk id="24" creationId="{70EBF26F-2F47-0C48-798D-3870E463906F}"/>
          </ac:spMkLst>
        </pc:spChg>
        <pc:spChg chg="add mod">
          <ac:chgData name="Hoz Granadillo Claudia E De La" userId="767cddd0-129e-4547-9239-3b7dd5c35b8f" providerId="ADAL" clId="{360833F1-B477-49F9-9FCD-B9EE73611ED9}" dt="2024-11-01T21:32:15.620" v="233" actId="1076"/>
          <ac:spMkLst>
            <pc:docMk/>
            <pc:sldMk cId="0" sldId="259"/>
            <ac:spMk id="25" creationId="{62B80F88-A585-B005-A9A1-EC3F4F99EF93}"/>
          </ac:spMkLst>
        </pc:spChg>
      </pc:sldChg>
      <pc:sldChg chg="addSp delSp modSp mod ord">
        <pc:chgData name="Hoz Granadillo Claudia E De La" userId="767cddd0-129e-4547-9239-3b7dd5c35b8f" providerId="ADAL" clId="{360833F1-B477-49F9-9FCD-B9EE73611ED9}" dt="2024-11-01T21:56:31.831" v="343" actId="1076"/>
        <pc:sldMkLst>
          <pc:docMk/>
          <pc:sldMk cId="0" sldId="260"/>
        </pc:sldMkLst>
        <pc:spChg chg="del">
          <ac:chgData name="Hoz Granadillo Claudia E De La" userId="767cddd0-129e-4547-9239-3b7dd5c35b8f" providerId="ADAL" clId="{360833F1-B477-49F9-9FCD-B9EE73611ED9}" dt="2024-11-01T21:52:14.857" v="291" actId="478"/>
          <ac:spMkLst>
            <pc:docMk/>
            <pc:sldMk cId="0" sldId="260"/>
            <ac:spMk id="21" creationId="{00000000-0000-0000-0000-000000000000}"/>
          </ac:spMkLst>
        </pc:spChg>
        <pc:spChg chg="del mod">
          <ac:chgData name="Hoz Granadillo Claudia E De La" userId="767cddd0-129e-4547-9239-3b7dd5c35b8f" providerId="ADAL" clId="{360833F1-B477-49F9-9FCD-B9EE73611ED9}" dt="2024-11-01T21:53:06.721" v="304" actId="478"/>
          <ac:spMkLst>
            <pc:docMk/>
            <pc:sldMk cId="0" sldId="260"/>
            <ac:spMk id="22" creationId="{00000000-0000-0000-0000-000000000000}"/>
          </ac:spMkLst>
        </pc:spChg>
        <pc:spChg chg="mod">
          <ac:chgData name="Hoz Granadillo Claudia E De La" userId="767cddd0-129e-4547-9239-3b7dd5c35b8f" providerId="ADAL" clId="{360833F1-B477-49F9-9FCD-B9EE73611ED9}" dt="2024-11-01T21:51:02.490" v="279" actId="790"/>
          <ac:spMkLst>
            <pc:docMk/>
            <pc:sldMk cId="0" sldId="260"/>
            <ac:spMk id="23" creationId="{00000000-0000-0000-0000-000000000000}"/>
          </ac:spMkLst>
        </pc:spChg>
        <pc:spChg chg="del">
          <ac:chgData name="Hoz Granadillo Claudia E De La" userId="767cddd0-129e-4547-9239-3b7dd5c35b8f" providerId="ADAL" clId="{360833F1-B477-49F9-9FCD-B9EE73611ED9}" dt="2024-11-01T21:37:00.938" v="249" actId="478"/>
          <ac:spMkLst>
            <pc:docMk/>
            <pc:sldMk cId="0" sldId="260"/>
            <ac:spMk id="25" creationId="{00000000-0000-0000-0000-000000000000}"/>
          </ac:spMkLst>
        </pc:spChg>
        <pc:spChg chg="del mod">
          <ac:chgData name="Hoz Granadillo Claudia E De La" userId="767cddd0-129e-4547-9239-3b7dd5c35b8f" providerId="ADAL" clId="{360833F1-B477-49F9-9FCD-B9EE73611ED9}" dt="2024-11-01T21:37:02.992" v="250" actId="478"/>
          <ac:spMkLst>
            <pc:docMk/>
            <pc:sldMk cId="0" sldId="260"/>
            <ac:spMk id="27" creationId="{00000000-0000-0000-0000-000000000000}"/>
          </ac:spMkLst>
        </pc:spChg>
        <pc:spChg chg="del">
          <ac:chgData name="Hoz Granadillo Claudia E De La" userId="767cddd0-129e-4547-9239-3b7dd5c35b8f" providerId="ADAL" clId="{360833F1-B477-49F9-9FCD-B9EE73611ED9}" dt="2024-11-01T21:37:10.594" v="252" actId="478"/>
          <ac:spMkLst>
            <pc:docMk/>
            <pc:sldMk cId="0" sldId="260"/>
            <ac:spMk id="28" creationId="{00000000-0000-0000-0000-000000000000}"/>
          </ac:spMkLst>
        </pc:spChg>
        <pc:spChg chg="del">
          <ac:chgData name="Hoz Granadillo Claudia E De La" userId="767cddd0-129e-4547-9239-3b7dd5c35b8f" providerId="ADAL" clId="{360833F1-B477-49F9-9FCD-B9EE73611ED9}" dt="2024-11-01T21:37:05.078" v="251" actId="478"/>
          <ac:spMkLst>
            <pc:docMk/>
            <pc:sldMk cId="0" sldId="260"/>
            <ac:spMk id="29" creationId="{00000000-0000-0000-0000-000000000000}"/>
          </ac:spMkLst>
        </pc:spChg>
        <pc:spChg chg="add del">
          <ac:chgData name="Hoz Granadillo Claudia E De La" userId="767cddd0-129e-4547-9239-3b7dd5c35b8f" providerId="ADAL" clId="{360833F1-B477-49F9-9FCD-B9EE73611ED9}" dt="2024-11-01T21:36:36.581" v="238" actId="22"/>
          <ac:spMkLst>
            <pc:docMk/>
            <pc:sldMk cId="0" sldId="260"/>
            <ac:spMk id="49" creationId="{D9D8EC22-1090-AD25-C4F4-2A6DEB296ED7}"/>
          </ac:spMkLst>
        </pc:spChg>
        <pc:spChg chg="add mod">
          <ac:chgData name="Hoz Granadillo Claudia E De La" userId="767cddd0-129e-4547-9239-3b7dd5c35b8f" providerId="ADAL" clId="{360833F1-B477-49F9-9FCD-B9EE73611ED9}" dt="2024-11-01T21:52:32.632" v="298" actId="1076"/>
          <ac:spMkLst>
            <pc:docMk/>
            <pc:sldMk cId="0" sldId="260"/>
            <ac:spMk id="51" creationId="{D144BA69-17E8-41B1-5C14-64882873CDC5}"/>
          </ac:spMkLst>
        </pc:spChg>
        <pc:spChg chg="add del">
          <ac:chgData name="Hoz Granadillo Claudia E De La" userId="767cddd0-129e-4547-9239-3b7dd5c35b8f" providerId="ADAL" clId="{360833F1-B477-49F9-9FCD-B9EE73611ED9}" dt="2024-11-01T21:53:02.694" v="302"/>
          <ac:spMkLst>
            <pc:docMk/>
            <pc:sldMk cId="0" sldId="260"/>
            <ac:spMk id="56" creationId="{90970595-85C7-296D-4E23-24320AB8D1CE}"/>
          </ac:spMkLst>
        </pc:spChg>
        <pc:spChg chg="add mod">
          <ac:chgData name="Hoz Granadillo Claudia E De La" userId="767cddd0-129e-4547-9239-3b7dd5c35b8f" providerId="ADAL" clId="{360833F1-B477-49F9-9FCD-B9EE73611ED9}" dt="2024-11-01T21:56:31.831" v="343" actId="1076"/>
          <ac:spMkLst>
            <pc:docMk/>
            <pc:sldMk cId="0" sldId="260"/>
            <ac:spMk id="57" creationId="{935C87E6-A1EE-0CF6-040E-1F5FDB2A7D5B}"/>
          </ac:spMkLst>
        </pc:spChg>
        <pc:grpChg chg="del">
          <ac:chgData name="Hoz Granadillo Claudia E De La" userId="767cddd0-129e-4547-9239-3b7dd5c35b8f" providerId="ADAL" clId="{360833F1-B477-49F9-9FCD-B9EE73611ED9}" dt="2024-11-01T21:36:53.790" v="244" actId="478"/>
          <ac:grpSpMkLst>
            <pc:docMk/>
            <pc:sldMk cId="0" sldId="260"/>
            <ac:grpSpMk id="2" creationId="{00000000-0000-0000-0000-000000000000}"/>
          </ac:grpSpMkLst>
        </pc:grpChg>
        <pc:grpChg chg="del">
          <ac:chgData name="Hoz Granadillo Claudia E De La" userId="767cddd0-129e-4547-9239-3b7dd5c35b8f" providerId="ADAL" clId="{360833F1-B477-49F9-9FCD-B9EE73611ED9}" dt="2024-11-01T21:36:56.861" v="248" actId="478"/>
          <ac:grpSpMkLst>
            <pc:docMk/>
            <pc:sldMk cId="0" sldId="260"/>
            <ac:grpSpMk id="5" creationId="{00000000-0000-0000-0000-000000000000}"/>
          </ac:grpSpMkLst>
        </pc:grpChg>
        <pc:grpChg chg="del">
          <ac:chgData name="Hoz Granadillo Claudia E De La" userId="767cddd0-129e-4547-9239-3b7dd5c35b8f" providerId="ADAL" clId="{360833F1-B477-49F9-9FCD-B9EE73611ED9}" dt="2024-11-01T21:36:53.017" v="243" actId="478"/>
          <ac:grpSpMkLst>
            <pc:docMk/>
            <pc:sldMk cId="0" sldId="260"/>
            <ac:grpSpMk id="8" creationId="{00000000-0000-0000-0000-000000000000}"/>
          </ac:grpSpMkLst>
        </pc:grpChg>
        <pc:grpChg chg="del">
          <ac:chgData name="Hoz Granadillo Claudia E De La" userId="767cddd0-129e-4547-9239-3b7dd5c35b8f" providerId="ADAL" clId="{360833F1-B477-49F9-9FCD-B9EE73611ED9}" dt="2024-11-01T21:36:56.089" v="247" actId="478"/>
          <ac:grpSpMkLst>
            <pc:docMk/>
            <pc:sldMk cId="0" sldId="260"/>
            <ac:grpSpMk id="11" creationId="{00000000-0000-0000-0000-000000000000}"/>
          </ac:grpSpMkLst>
        </pc:grpChg>
        <pc:grpChg chg="del">
          <ac:chgData name="Hoz Granadillo Claudia E De La" userId="767cddd0-129e-4547-9239-3b7dd5c35b8f" providerId="ADAL" clId="{360833F1-B477-49F9-9FCD-B9EE73611ED9}" dt="2024-11-01T21:36:54.520" v="245" actId="478"/>
          <ac:grpSpMkLst>
            <pc:docMk/>
            <pc:sldMk cId="0" sldId="260"/>
            <ac:grpSpMk id="14" creationId="{00000000-0000-0000-0000-000000000000}"/>
          </ac:grpSpMkLst>
        </pc:grpChg>
        <pc:grpChg chg="del">
          <ac:chgData name="Hoz Granadillo Claudia E De La" userId="767cddd0-129e-4547-9239-3b7dd5c35b8f" providerId="ADAL" clId="{360833F1-B477-49F9-9FCD-B9EE73611ED9}" dt="2024-11-01T21:36:52.391" v="242" actId="478"/>
          <ac:grpSpMkLst>
            <pc:docMk/>
            <pc:sldMk cId="0" sldId="260"/>
            <ac:grpSpMk id="17" creationId="{00000000-0000-0000-0000-000000000000}"/>
          </ac:grpSpMkLst>
        </pc:grpChg>
        <pc:picChg chg="add mod">
          <ac:chgData name="Hoz Granadillo Claudia E De La" userId="767cddd0-129e-4547-9239-3b7dd5c35b8f" providerId="ADAL" clId="{360833F1-B477-49F9-9FCD-B9EE73611ED9}" dt="2024-11-01T21:53:37.074" v="313" actId="1076"/>
          <ac:picMkLst>
            <pc:docMk/>
            <pc:sldMk cId="0" sldId="260"/>
            <ac:picMk id="53" creationId="{413813CC-6837-50FC-3D47-5E44AB2036A8}"/>
          </ac:picMkLst>
        </pc:picChg>
        <pc:picChg chg="add mod">
          <ac:chgData name="Hoz Granadillo Claudia E De La" userId="767cddd0-129e-4547-9239-3b7dd5c35b8f" providerId="ADAL" clId="{360833F1-B477-49F9-9FCD-B9EE73611ED9}" dt="2024-11-01T21:53:44.733" v="316" actId="1076"/>
          <ac:picMkLst>
            <pc:docMk/>
            <pc:sldMk cId="0" sldId="260"/>
            <ac:picMk id="55" creationId="{C66AB1B0-5717-C5C3-63FA-84AD84C22F4C}"/>
          </ac:picMkLst>
        </pc:picChg>
      </pc:sldChg>
      <pc:sldChg chg="delSp modSp mod ord">
        <pc:chgData name="Hoz Granadillo Claudia E De La" userId="767cddd0-129e-4547-9239-3b7dd5c35b8f" providerId="ADAL" clId="{360833F1-B477-49F9-9FCD-B9EE73611ED9}" dt="2024-11-01T22:43:18.292" v="568" actId="1076"/>
        <pc:sldMkLst>
          <pc:docMk/>
          <pc:sldMk cId="0" sldId="267"/>
        </pc:sldMkLst>
        <pc:spChg chg="del">
          <ac:chgData name="Hoz Granadillo Claudia E De La" userId="767cddd0-129e-4547-9239-3b7dd5c35b8f" providerId="ADAL" clId="{360833F1-B477-49F9-9FCD-B9EE73611ED9}" dt="2024-11-01T22:42:55.113" v="527" actId="478"/>
          <ac:spMkLst>
            <pc:docMk/>
            <pc:sldMk cId="0" sldId="267"/>
            <ac:spMk id="40" creationId="{00000000-0000-0000-0000-000000000000}"/>
          </ac:spMkLst>
        </pc:spChg>
        <pc:spChg chg="del">
          <ac:chgData name="Hoz Granadillo Claudia E De La" userId="767cddd0-129e-4547-9239-3b7dd5c35b8f" providerId="ADAL" clId="{360833F1-B477-49F9-9FCD-B9EE73611ED9}" dt="2024-11-01T22:42:55.113" v="527" actId="478"/>
          <ac:spMkLst>
            <pc:docMk/>
            <pc:sldMk cId="0" sldId="267"/>
            <ac:spMk id="41" creationId="{00000000-0000-0000-0000-000000000000}"/>
          </ac:spMkLst>
        </pc:spChg>
        <pc:spChg chg="del">
          <ac:chgData name="Hoz Granadillo Claudia E De La" userId="767cddd0-129e-4547-9239-3b7dd5c35b8f" providerId="ADAL" clId="{360833F1-B477-49F9-9FCD-B9EE73611ED9}" dt="2024-11-01T22:42:55.113" v="527" actId="478"/>
          <ac:spMkLst>
            <pc:docMk/>
            <pc:sldMk cId="0" sldId="267"/>
            <ac:spMk id="42" creationId="{00000000-0000-0000-0000-000000000000}"/>
          </ac:spMkLst>
        </pc:spChg>
        <pc:spChg chg="del">
          <ac:chgData name="Hoz Granadillo Claudia E De La" userId="767cddd0-129e-4547-9239-3b7dd5c35b8f" providerId="ADAL" clId="{360833F1-B477-49F9-9FCD-B9EE73611ED9}" dt="2024-11-01T22:42:55.113" v="527" actId="478"/>
          <ac:spMkLst>
            <pc:docMk/>
            <pc:sldMk cId="0" sldId="267"/>
            <ac:spMk id="43" creationId="{00000000-0000-0000-0000-000000000000}"/>
          </ac:spMkLst>
        </pc:spChg>
        <pc:spChg chg="mod">
          <ac:chgData name="Hoz Granadillo Claudia E De La" userId="767cddd0-129e-4547-9239-3b7dd5c35b8f" providerId="ADAL" clId="{360833F1-B477-49F9-9FCD-B9EE73611ED9}" dt="2024-11-01T22:43:18.292" v="568" actId="1076"/>
          <ac:spMkLst>
            <pc:docMk/>
            <pc:sldMk cId="0" sldId="267"/>
            <ac:spMk id="44" creationId="{00000000-0000-0000-0000-000000000000}"/>
          </ac:spMkLst>
        </pc:spChg>
        <pc:spChg chg="del">
          <ac:chgData name="Hoz Granadillo Claudia E De La" userId="767cddd0-129e-4547-9239-3b7dd5c35b8f" providerId="ADAL" clId="{360833F1-B477-49F9-9FCD-B9EE73611ED9}" dt="2024-11-01T22:42:55.113" v="527" actId="478"/>
          <ac:spMkLst>
            <pc:docMk/>
            <pc:sldMk cId="0" sldId="267"/>
            <ac:spMk id="45" creationId="{00000000-0000-0000-0000-000000000000}"/>
          </ac:spMkLst>
        </pc:spChg>
        <pc:spChg chg="del">
          <ac:chgData name="Hoz Granadillo Claudia E De La" userId="767cddd0-129e-4547-9239-3b7dd5c35b8f" providerId="ADAL" clId="{360833F1-B477-49F9-9FCD-B9EE73611ED9}" dt="2024-11-01T22:42:55.113" v="527" actId="478"/>
          <ac:spMkLst>
            <pc:docMk/>
            <pc:sldMk cId="0" sldId="267"/>
            <ac:spMk id="46" creationId="{00000000-0000-0000-0000-000000000000}"/>
          </ac:spMkLst>
        </pc:spChg>
        <pc:spChg chg="del">
          <ac:chgData name="Hoz Granadillo Claudia E De La" userId="767cddd0-129e-4547-9239-3b7dd5c35b8f" providerId="ADAL" clId="{360833F1-B477-49F9-9FCD-B9EE73611ED9}" dt="2024-11-01T22:42:55.113" v="527" actId="478"/>
          <ac:spMkLst>
            <pc:docMk/>
            <pc:sldMk cId="0" sldId="267"/>
            <ac:spMk id="47" creationId="{00000000-0000-0000-0000-000000000000}"/>
          </ac:spMkLst>
        </pc:spChg>
        <pc:spChg chg="del">
          <ac:chgData name="Hoz Granadillo Claudia E De La" userId="767cddd0-129e-4547-9239-3b7dd5c35b8f" providerId="ADAL" clId="{360833F1-B477-49F9-9FCD-B9EE73611ED9}" dt="2024-11-01T22:42:55.113" v="527" actId="478"/>
          <ac:spMkLst>
            <pc:docMk/>
            <pc:sldMk cId="0" sldId="267"/>
            <ac:spMk id="48" creationId="{00000000-0000-0000-0000-000000000000}"/>
          </ac:spMkLst>
        </pc:spChg>
        <pc:spChg chg="del">
          <ac:chgData name="Hoz Granadillo Claudia E De La" userId="767cddd0-129e-4547-9239-3b7dd5c35b8f" providerId="ADAL" clId="{360833F1-B477-49F9-9FCD-B9EE73611ED9}" dt="2024-11-01T22:42:55.113" v="527" actId="478"/>
          <ac:spMkLst>
            <pc:docMk/>
            <pc:sldMk cId="0" sldId="267"/>
            <ac:spMk id="49" creationId="{00000000-0000-0000-0000-000000000000}"/>
          </ac:spMkLst>
        </pc:spChg>
        <pc:spChg chg="del">
          <ac:chgData name="Hoz Granadillo Claudia E De La" userId="767cddd0-129e-4547-9239-3b7dd5c35b8f" providerId="ADAL" clId="{360833F1-B477-49F9-9FCD-B9EE73611ED9}" dt="2024-11-01T22:42:55.113" v="527" actId="478"/>
          <ac:spMkLst>
            <pc:docMk/>
            <pc:sldMk cId="0" sldId="267"/>
            <ac:spMk id="50" creationId="{00000000-0000-0000-0000-000000000000}"/>
          </ac:spMkLst>
        </pc:spChg>
        <pc:grpChg chg="del">
          <ac:chgData name="Hoz Granadillo Claudia E De La" userId="767cddd0-129e-4547-9239-3b7dd5c35b8f" providerId="ADAL" clId="{360833F1-B477-49F9-9FCD-B9EE73611ED9}" dt="2024-11-01T22:42:55.113" v="527" actId="478"/>
          <ac:grpSpMkLst>
            <pc:docMk/>
            <pc:sldMk cId="0" sldId="267"/>
            <ac:grpSpMk id="22" creationId="{00000000-0000-0000-0000-000000000000}"/>
          </ac:grpSpMkLst>
        </pc:grpChg>
        <pc:grpChg chg="del">
          <ac:chgData name="Hoz Granadillo Claudia E De La" userId="767cddd0-129e-4547-9239-3b7dd5c35b8f" providerId="ADAL" clId="{360833F1-B477-49F9-9FCD-B9EE73611ED9}" dt="2024-11-01T22:42:55.113" v="527" actId="478"/>
          <ac:grpSpMkLst>
            <pc:docMk/>
            <pc:sldMk cId="0" sldId="267"/>
            <ac:grpSpMk id="25" creationId="{00000000-0000-0000-0000-000000000000}"/>
          </ac:grpSpMkLst>
        </pc:grpChg>
        <pc:grpChg chg="del">
          <ac:chgData name="Hoz Granadillo Claudia E De La" userId="767cddd0-129e-4547-9239-3b7dd5c35b8f" providerId="ADAL" clId="{360833F1-B477-49F9-9FCD-B9EE73611ED9}" dt="2024-11-01T22:42:55.113" v="527" actId="478"/>
          <ac:grpSpMkLst>
            <pc:docMk/>
            <pc:sldMk cId="0" sldId="267"/>
            <ac:grpSpMk id="28" creationId="{00000000-0000-0000-0000-000000000000}"/>
          </ac:grpSpMkLst>
        </pc:grpChg>
        <pc:grpChg chg="del">
          <ac:chgData name="Hoz Granadillo Claudia E De La" userId="767cddd0-129e-4547-9239-3b7dd5c35b8f" providerId="ADAL" clId="{360833F1-B477-49F9-9FCD-B9EE73611ED9}" dt="2024-11-01T22:42:55.113" v="527" actId="478"/>
          <ac:grpSpMkLst>
            <pc:docMk/>
            <pc:sldMk cId="0" sldId="267"/>
            <ac:grpSpMk id="31" creationId="{00000000-0000-0000-0000-000000000000}"/>
          </ac:grpSpMkLst>
        </pc:grpChg>
        <pc:grpChg chg="del">
          <ac:chgData name="Hoz Granadillo Claudia E De La" userId="767cddd0-129e-4547-9239-3b7dd5c35b8f" providerId="ADAL" clId="{360833F1-B477-49F9-9FCD-B9EE73611ED9}" dt="2024-11-01T22:42:55.113" v="527" actId="478"/>
          <ac:grpSpMkLst>
            <pc:docMk/>
            <pc:sldMk cId="0" sldId="267"/>
            <ac:grpSpMk id="34" creationId="{00000000-0000-0000-0000-000000000000}"/>
          </ac:grpSpMkLst>
        </pc:grpChg>
        <pc:grpChg chg="del">
          <ac:chgData name="Hoz Granadillo Claudia E De La" userId="767cddd0-129e-4547-9239-3b7dd5c35b8f" providerId="ADAL" clId="{360833F1-B477-49F9-9FCD-B9EE73611ED9}" dt="2024-11-01T22:42:55.113" v="527" actId="478"/>
          <ac:grpSpMkLst>
            <pc:docMk/>
            <pc:sldMk cId="0" sldId="267"/>
            <ac:grpSpMk id="37" creationId="{00000000-0000-0000-0000-000000000000}"/>
          </ac:grpSpMkLst>
        </pc:grpChg>
      </pc:sldChg>
      <pc:sldChg chg="add del">
        <pc:chgData name="Hoz Granadillo Claudia E De La" userId="767cddd0-129e-4547-9239-3b7dd5c35b8f" providerId="ADAL" clId="{360833F1-B477-49F9-9FCD-B9EE73611ED9}" dt="2024-11-01T21:32:19.925" v="234" actId="47"/>
        <pc:sldMkLst>
          <pc:docMk/>
          <pc:sldMk cId="28304436" sldId="271"/>
        </pc:sldMkLst>
      </pc:sldChg>
      <pc:sldChg chg="add">
        <pc:chgData name="Hoz Granadillo Claudia E De La" userId="767cddd0-129e-4547-9239-3b7dd5c35b8f" providerId="ADAL" clId="{360833F1-B477-49F9-9FCD-B9EE73611ED9}" dt="2024-11-01T21:36:48.750" v="241"/>
        <pc:sldMkLst>
          <pc:docMk/>
          <pc:sldMk cId="1643830464" sldId="271"/>
        </pc:sldMkLst>
      </pc:sldChg>
      <pc:sldChg chg="addSp delSp modSp add mod">
        <pc:chgData name="Hoz Granadillo Claudia E De La" userId="767cddd0-129e-4547-9239-3b7dd5c35b8f" providerId="ADAL" clId="{360833F1-B477-49F9-9FCD-B9EE73611ED9}" dt="2024-11-01T22:28:15.730" v="401" actId="1076"/>
        <pc:sldMkLst>
          <pc:docMk/>
          <pc:sldMk cId="2724695203" sldId="272"/>
        </pc:sldMkLst>
        <pc:spChg chg="mod">
          <ac:chgData name="Hoz Granadillo Claudia E De La" userId="767cddd0-129e-4547-9239-3b7dd5c35b8f" providerId="ADAL" clId="{360833F1-B477-49F9-9FCD-B9EE73611ED9}" dt="2024-11-01T21:56:52.897" v="370" actId="20577"/>
          <ac:spMkLst>
            <pc:docMk/>
            <pc:sldMk cId="2724695203" sldId="272"/>
            <ac:spMk id="23" creationId="{00000000-0000-0000-0000-000000000000}"/>
          </ac:spMkLst>
        </pc:spChg>
        <pc:spChg chg="del">
          <ac:chgData name="Hoz Granadillo Claudia E De La" userId="767cddd0-129e-4547-9239-3b7dd5c35b8f" providerId="ADAL" clId="{360833F1-B477-49F9-9FCD-B9EE73611ED9}" dt="2024-11-01T22:07:55.648" v="379" actId="478"/>
          <ac:spMkLst>
            <pc:docMk/>
            <pc:sldMk cId="2724695203" sldId="272"/>
            <ac:spMk id="51" creationId="{D144BA69-17E8-41B1-5C14-64882873CDC5}"/>
          </ac:spMkLst>
        </pc:spChg>
        <pc:spChg chg="mod">
          <ac:chgData name="Hoz Granadillo Claudia E De La" userId="767cddd0-129e-4547-9239-3b7dd5c35b8f" providerId="ADAL" clId="{360833F1-B477-49F9-9FCD-B9EE73611ED9}" dt="2024-11-01T22:28:15.730" v="401" actId="1076"/>
          <ac:spMkLst>
            <pc:docMk/>
            <pc:sldMk cId="2724695203" sldId="272"/>
            <ac:spMk id="57" creationId="{935C87E6-A1EE-0CF6-040E-1F5FDB2A7D5B}"/>
          </ac:spMkLst>
        </pc:spChg>
        <pc:picChg chg="add mod">
          <ac:chgData name="Hoz Granadillo Claudia E De La" userId="767cddd0-129e-4547-9239-3b7dd5c35b8f" providerId="ADAL" clId="{360833F1-B477-49F9-9FCD-B9EE73611ED9}" dt="2024-11-01T22:08:02.892" v="382" actId="1076"/>
          <ac:picMkLst>
            <pc:docMk/>
            <pc:sldMk cId="2724695203" sldId="272"/>
            <ac:picMk id="3" creationId="{B862F05A-D114-1721-51AA-81317DF6097D}"/>
          </ac:picMkLst>
        </pc:picChg>
        <pc:picChg chg="del">
          <ac:chgData name="Hoz Granadillo Claudia E De La" userId="767cddd0-129e-4547-9239-3b7dd5c35b8f" providerId="ADAL" clId="{360833F1-B477-49F9-9FCD-B9EE73611ED9}" dt="2024-11-01T21:56:57.944" v="371" actId="478"/>
          <ac:picMkLst>
            <pc:docMk/>
            <pc:sldMk cId="2724695203" sldId="272"/>
            <ac:picMk id="53" creationId="{413813CC-6837-50FC-3D47-5E44AB2036A8}"/>
          </ac:picMkLst>
        </pc:picChg>
        <pc:picChg chg="del mod">
          <ac:chgData name="Hoz Granadillo Claudia E De La" userId="767cddd0-129e-4547-9239-3b7dd5c35b8f" providerId="ADAL" clId="{360833F1-B477-49F9-9FCD-B9EE73611ED9}" dt="2024-11-01T21:56:58.768" v="373" actId="478"/>
          <ac:picMkLst>
            <pc:docMk/>
            <pc:sldMk cId="2724695203" sldId="272"/>
            <ac:picMk id="55" creationId="{C66AB1B0-5717-C5C3-63FA-84AD84C22F4C}"/>
          </ac:picMkLst>
        </pc:picChg>
      </pc:sldChg>
      <pc:sldChg chg="addSp delSp modSp add mod">
        <pc:chgData name="Hoz Granadillo Claudia E De La" userId="767cddd0-129e-4547-9239-3b7dd5c35b8f" providerId="ADAL" clId="{360833F1-B477-49F9-9FCD-B9EE73611ED9}" dt="2024-11-01T22:46:02.346" v="591" actId="1076"/>
        <pc:sldMkLst>
          <pc:docMk/>
          <pc:sldMk cId="4025180517" sldId="273"/>
        </pc:sldMkLst>
        <pc:spChg chg="mod">
          <ac:chgData name="Hoz Granadillo Claudia E De La" userId="767cddd0-129e-4547-9239-3b7dd5c35b8f" providerId="ADAL" clId="{360833F1-B477-49F9-9FCD-B9EE73611ED9}" dt="2024-11-01T22:39:03.473" v="498" actId="20577"/>
          <ac:spMkLst>
            <pc:docMk/>
            <pc:sldMk cId="4025180517" sldId="273"/>
            <ac:spMk id="23" creationId="{00000000-0000-0000-0000-000000000000}"/>
          </ac:spMkLst>
        </pc:spChg>
        <pc:spChg chg="mod">
          <ac:chgData name="Hoz Granadillo Claudia E De La" userId="767cddd0-129e-4547-9239-3b7dd5c35b8f" providerId="ADAL" clId="{360833F1-B477-49F9-9FCD-B9EE73611ED9}" dt="2024-11-01T22:45:56.311" v="590" actId="12"/>
          <ac:spMkLst>
            <pc:docMk/>
            <pc:sldMk cId="4025180517" sldId="273"/>
            <ac:spMk id="57" creationId="{935C87E6-A1EE-0CF6-040E-1F5FDB2A7D5B}"/>
          </ac:spMkLst>
        </pc:spChg>
        <pc:picChg chg="del">
          <ac:chgData name="Hoz Granadillo Claudia E De La" userId="767cddd0-129e-4547-9239-3b7dd5c35b8f" providerId="ADAL" clId="{360833F1-B477-49F9-9FCD-B9EE73611ED9}" dt="2024-11-01T22:28:43.892" v="408" actId="478"/>
          <ac:picMkLst>
            <pc:docMk/>
            <pc:sldMk cId="4025180517" sldId="273"/>
            <ac:picMk id="3" creationId="{B862F05A-D114-1721-51AA-81317DF6097D}"/>
          </ac:picMkLst>
        </pc:picChg>
        <pc:picChg chg="add del mod">
          <ac:chgData name="Hoz Granadillo Claudia E De La" userId="767cddd0-129e-4547-9239-3b7dd5c35b8f" providerId="ADAL" clId="{360833F1-B477-49F9-9FCD-B9EE73611ED9}" dt="2024-11-01T22:38:45.083" v="493" actId="478"/>
          <ac:picMkLst>
            <pc:docMk/>
            <pc:sldMk cId="4025180517" sldId="273"/>
            <ac:picMk id="4" creationId="{2455A300-1F86-2B08-F611-B21E6D4160AB}"/>
          </ac:picMkLst>
        </pc:picChg>
        <pc:picChg chg="add mod ord">
          <ac:chgData name="Hoz Granadillo Claudia E De La" userId="767cddd0-129e-4547-9239-3b7dd5c35b8f" providerId="ADAL" clId="{360833F1-B477-49F9-9FCD-B9EE73611ED9}" dt="2024-11-01T22:46:02.346" v="591" actId="1076"/>
          <ac:picMkLst>
            <pc:docMk/>
            <pc:sldMk cId="4025180517" sldId="273"/>
            <ac:picMk id="6" creationId="{312DC8BC-228A-D023-1672-9C28B54F7049}"/>
          </ac:picMkLst>
        </pc:picChg>
      </pc:sldChg>
      <pc:sldChg chg="addSp delSp modSp add mod">
        <pc:chgData name="Hoz Granadillo Claudia E De La" userId="767cddd0-129e-4547-9239-3b7dd5c35b8f" providerId="ADAL" clId="{360833F1-B477-49F9-9FCD-B9EE73611ED9}" dt="2024-11-01T22:59:57.652" v="643" actId="123"/>
        <pc:sldMkLst>
          <pc:docMk/>
          <pc:sldMk cId="1383906029" sldId="274"/>
        </pc:sldMkLst>
        <pc:spChg chg="add mod">
          <ac:chgData name="Hoz Granadillo Claudia E De La" userId="767cddd0-129e-4547-9239-3b7dd5c35b8f" providerId="ADAL" clId="{360833F1-B477-49F9-9FCD-B9EE73611ED9}" dt="2024-11-01T22:59:57.652" v="643" actId="123"/>
          <ac:spMkLst>
            <pc:docMk/>
            <pc:sldMk cId="1383906029" sldId="274"/>
            <ac:spMk id="6" creationId="{AF436B50-FE63-ABE1-A98C-B30A009EFD0C}"/>
          </ac:spMkLst>
        </pc:spChg>
        <pc:spChg chg="mod">
          <ac:chgData name="Hoz Granadillo Claudia E De La" userId="767cddd0-129e-4547-9239-3b7dd5c35b8f" providerId="ADAL" clId="{360833F1-B477-49F9-9FCD-B9EE73611ED9}" dt="2024-11-01T22:34:16.255" v="472" actId="20577"/>
          <ac:spMkLst>
            <pc:docMk/>
            <pc:sldMk cId="1383906029" sldId="274"/>
            <ac:spMk id="23" creationId="{00000000-0000-0000-0000-000000000000}"/>
          </ac:spMkLst>
        </pc:spChg>
        <pc:spChg chg="del">
          <ac:chgData name="Hoz Granadillo Claudia E De La" userId="767cddd0-129e-4547-9239-3b7dd5c35b8f" providerId="ADAL" clId="{360833F1-B477-49F9-9FCD-B9EE73611ED9}" dt="2024-11-01T22:34:22.395" v="473" actId="478"/>
          <ac:spMkLst>
            <pc:docMk/>
            <pc:sldMk cId="1383906029" sldId="274"/>
            <ac:spMk id="57" creationId="{935C87E6-A1EE-0CF6-040E-1F5FDB2A7D5B}"/>
          </ac:spMkLst>
        </pc:spChg>
        <pc:picChg chg="add mod ord">
          <ac:chgData name="Hoz Granadillo Claudia E De La" userId="767cddd0-129e-4547-9239-3b7dd5c35b8f" providerId="ADAL" clId="{360833F1-B477-49F9-9FCD-B9EE73611ED9}" dt="2024-11-01T22:40:35.430" v="511" actId="171"/>
          <ac:picMkLst>
            <pc:docMk/>
            <pc:sldMk cId="1383906029" sldId="274"/>
            <ac:picMk id="3" creationId="{5F703A19-8497-C77F-B266-29F64606B72D}"/>
          </ac:picMkLst>
        </pc:picChg>
        <pc:picChg chg="del">
          <ac:chgData name="Hoz Granadillo Claudia E De La" userId="767cddd0-129e-4547-9239-3b7dd5c35b8f" providerId="ADAL" clId="{360833F1-B477-49F9-9FCD-B9EE73611ED9}" dt="2024-11-01T22:33:14.572" v="450" actId="478"/>
          <ac:picMkLst>
            <pc:docMk/>
            <pc:sldMk cId="1383906029" sldId="274"/>
            <ac:picMk id="4" creationId="{2455A300-1F86-2B08-F611-B21E6D4160AB}"/>
          </ac:picMkLst>
        </pc:picChg>
      </pc:sldChg>
      <pc:sldChg chg="addSp delSp modSp add mod">
        <pc:chgData name="Hoz Granadillo Claudia E De La" userId="767cddd0-129e-4547-9239-3b7dd5c35b8f" providerId="ADAL" clId="{360833F1-B477-49F9-9FCD-B9EE73611ED9}" dt="2024-11-01T23:03:43.397" v="712" actId="14100"/>
        <pc:sldMkLst>
          <pc:docMk/>
          <pc:sldMk cId="3505332000" sldId="275"/>
        </pc:sldMkLst>
        <pc:spChg chg="add mod">
          <ac:chgData name="Hoz Granadillo Claudia E De La" userId="767cddd0-129e-4547-9239-3b7dd5c35b8f" providerId="ADAL" clId="{360833F1-B477-49F9-9FCD-B9EE73611ED9}" dt="2024-11-01T23:03:43.397" v="712" actId="14100"/>
          <ac:spMkLst>
            <pc:docMk/>
            <pc:sldMk cId="3505332000" sldId="275"/>
            <ac:spMk id="6" creationId="{04519673-3D82-9CA3-4E5E-BCF726391ED9}"/>
          </ac:spMkLst>
        </pc:spChg>
        <pc:spChg chg="mod">
          <ac:chgData name="Hoz Granadillo Claudia E De La" userId="767cddd0-129e-4547-9239-3b7dd5c35b8f" providerId="ADAL" clId="{360833F1-B477-49F9-9FCD-B9EE73611ED9}" dt="2024-11-01T23:02:14.033" v="694" actId="20577"/>
          <ac:spMkLst>
            <pc:docMk/>
            <pc:sldMk cId="3505332000" sldId="275"/>
            <ac:spMk id="23" creationId="{00000000-0000-0000-0000-000000000000}"/>
          </ac:spMkLst>
        </pc:spChg>
        <pc:picChg chg="del mod">
          <ac:chgData name="Hoz Granadillo Claudia E De La" userId="767cddd0-129e-4547-9239-3b7dd5c35b8f" providerId="ADAL" clId="{360833F1-B477-49F9-9FCD-B9EE73611ED9}" dt="2024-11-01T22:34:42.079" v="477" actId="478"/>
          <ac:picMkLst>
            <pc:docMk/>
            <pc:sldMk cId="3505332000" sldId="275"/>
            <ac:picMk id="3" creationId="{5F703A19-8497-C77F-B266-29F64606B72D}"/>
          </ac:picMkLst>
        </pc:picChg>
        <pc:picChg chg="add del mod">
          <ac:chgData name="Hoz Granadillo Claudia E De La" userId="767cddd0-129e-4547-9239-3b7dd5c35b8f" providerId="ADAL" clId="{360833F1-B477-49F9-9FCD-B9EE73611ED9}" dt="2024-11-01T23:01:48.379" v="646" actId="478"/>
          <ac:picMkLst>
            <pc:docMk/>
            <pc:sldMk cId="3505332000" sldId="275"/>
            <ac:picMk id="4" creationId="{82F16AA0-7E25-1185-7A85-4E78B7026507}"/>
          </ac:picMkLst>
        </pc:picChg>
        <pc:picChg chg="add mod">
          <ac:chgData name="Hoz Granadillo Claudia E De La" userId="767cddd0-129e-4547-9239-3b7dd5c35b8f" providerId="ADAL" clId="{360833F1-B477-49F9-9FCD-B9EE73611ED9}" dt="2024-11-01T23:03:41.229" v="711" actId="14100"/>
          <ac:picMkLst>
            <pc:docMk/>
            <pc:sldMk cId="3505332000" sldId="275"/>
            <ac:picMk id="5" creationId="{85E3305E-5F70-9835-132E-493F867A4700}"/>
          </ac:picMkLst>
        </pc:picChg>
      </pc:sldChg>
      <pc:sldChg chg="addSp delSp modSp add mod">
        <pc:chgData name="Hoz Granadillo Claudia E De La" userId="767cddd0-129e-4547-9239-3b7dd5c35b8f" providerId="ADAL" clId="{360833F1-B477-49F9-9FCD-B9EE73611ED9}" dt="2024-11-01T22:35:42.676" v="489" actId="1076"/>
        <pc:sldMkLst>
          <pc:docMk/>
          <pc:sldMk cId="1017092564" sldId="276"/>
        </pc:sldMkLst>
        <pc:picChg chg="add mod">
          <ac:chgData name="Hoz Granadillo Claudia E De La" userId="767cddd0-129e-4547-9239-3b7dd5c35b8f" providerId="ADAL" clId="{360833F1-B477-49F9-9FCD-B9EE73611ED9}" dt="2024-11-01T22:35:42.676" v="489" actId="1076"/>
          <ac:picMkLst>
            <pc:docMk/>
            <pc:sldMk cId="1017092564" sldId="276"/>
            <ac:picMk id="3" creationId="{27FF1AA0-B051-BFB8-E7AC-10CE4D72E58A}"/>
          </ac:picMkLst>
        </pc:picChg>
        <pc:picChg chg="del">
          <ac:chgData name="Hoz Granadillo Claudia E De La" userId="767cddd0-129e-4547-9239-3b7dd5c35b8f" providerId="ADAL" clId="{360833F1-B477-49F9-9FCD-B9EE73611ED9}" dt="2024-11-01T22:35:41.350" v="488" actId="478"/>
          <ac:picMkLst>
            <pc:docMk/>
            <pc:sldMk cId="1017092564" sldId="276"/>
            <ac:picMk id="4" creationId="{82F16AA0-7E25-1185-7A85-4E78B7026507}"/>
          </ac:picMkLst>
        </pc:picChg>
        <pc:picChg chg="del">
          <ac:chgData name="Hoz Granadillo Claudia E De La" userId="767cddd0-129e-4547-9239-3b7dd5c35b8f" providerId="ADAL" clId="{360833F1-B477-49F9-9FCD-B9EE73611ED9}" dt="2024-11-01T22:35:09.737" v="481" actId="478"/>
          <ac:picMkLst>
            <pc:docMk/>
            <pc:sldMk cId="1017092564" sldId="276"/>
            <ac:picMk id="5" creationId="{85E3305E-5F70-9835-132E-493F867A4700}"/>
          </ac:picMkLst>
        </pc:picChg>
      </pc:sldChg>
      <pc:sldChg chg="addSp delSp add mod">
        <pc:chgData name="Hoz Granadillo Claudia E De La" userId="767cddd0-129e-4547-9239-3b7dd5c35b8f" providerId="ADAL" clId="{360833F1-B477-49F9-9FCD-B9EE73611ED9}" dt="2024-11-01T22:35:38.171" v="486" actId="22"/>
        <pc:sldMkLst>
          <pc:docMk/>
          <pc:sldMk cId="3257295377" sldId="277"/>
        </pc:sldMkLst>
        <pc:picChg chg="del">
          <ac:chgData name="Hoz Granadillo Claudia E De La" userId="767cddd0-129e-4547-9239-3b7dd5c35b8f" providerId="ADAL" clId="{360833F1-B477-49F9-9FCD-B9EE73611ED9}" dt="2024-11-01T22:35:31.405" v="484" actId="478"/>
          <ac:picMkLst>
            <pc:docMk/>
            <pc:sldMk cId="3257295377" sldId="277"/>
            <ac:picMk id="3" creationId="{27FF1AA0-B051-BFB8-E7AC-10CE4D72E58A}"/>
          </ac:picMkLst>
        </pc:picChg>
        <pc:picChg chg="del">
          <ac:chgData name="Hoz Granadillo Claudia E De La" userId="767cddd0-129e-4547-9239-3b7dd5c35b8f" providerId="ADAL" clId="{360833F1-B477-49F9-9FCD-B9EE73611ED9}" dt="2024-11-01T22:35:36.863" v="485" actId="478"/>
          <ac:picMkLst>
            <pc:docMk/>
            <pc:sldMk cId="3257295377" sldId="277"/>
            <ac:picMk id="4" creationId="{82F16AA0-7E25-1185-7A85-4E78B7026507}"/>
          </ac:picMkLst>
        </pc:picChg>
        <pc:picChg chg="add">
          <ac:chgData name="Hoz Granadillo Claudia E De La" userId="767cddd0-129e-4547-9239-3b7dd5c35b8f" providerId="ADAL" clId="{360833F1-B477-49F9-9FCD-B9EE73611ED9}" dt="2024-11-01T22:35:38.171" v="486" actId="22"/>
          <ac:picMkLst>
            <pc:docMk/>
            <pc:sldMk cId="3257295377" sldId="277"/>
            <ac:picMk id="5" creationId="{E1A00801-39D5-10C5-E525-2262099B0988}"/>
          </ac:picMkLst>
        </pc:picChg>
      </pc:sldChg>
      <pc:sldChg chg="modSp add mod">
        <pc:chgData name="Hoz Granadillo Claudia E De La" userId="767cddd0-129e-4547-9239-3b7dd5c35b8f" providerId="ADAL" clId="{360833F1-B477-49F9-9FCD-B9EE73611ED9}" dt="2024-11-01T22:57:48.924" v="626" actId="1076"/>
        <pc:sldMkLst>
          <pc:docMk/>
          <pc:sldMk cId="44145725" sldId="278"/>
        </pc:sldMkLst>
        <pc:spChg chg="mod">
          <ac:chgData name="Hoz Granadillo Claudia E De La" userId="767cddd0-129e-4547-9239-3b7dd5c35b8f" providerId="ADAL" clId="{360833F1-B477-49F9-9FCD-B9EE73611ED9}" dt="2024-11-01T22:48:03.178" v="592" actId="6549"/>
          <ac:spMkLst>
            <pc:docMk/>
            <pc:sldMk cId="44145725" sldId="278"/>
            <ac:spMk id="23" creationId="{00000000-0000-0000-0000-000000000000}"/>
          </ac:spMkLst>
        </pc:spChg>
        <pc:spChg chg="mod">
          <ac:chgData name="Hoz Granadillo Claudia E De La" userId="767cddd0-129e-4547-9239-3b7dd5c35b8f" providerId="ADAL" clId="{360833F1-B477-49F9-9FCD-B9EE73611ED9}" dt="2024-11-01T22:57:48.924" v="626" actId="1076"/>
          <ac:spMkLst>
            <pc:docMk/>
            <pc:sldMk cId="44145725" sldId="278"/>
            <ac:spMk id="57" creationId="{935C87E6-A1EE-0CF6-040E-1F5FDB2A7D5B}"/>
          </ac:spMkLst>
        </pc:spChg>
        <pc:picChg chg="mod">
          <ac:chgData name="Hoz Granadillo Claudia E De La" userId="767cddd0-129e-4547-9239-3b7dd5c35b8f" providerId="ADAL" clId="{360833F1-B477-49F9-9FCD-B9EE73611ED9}" dt="2024-11-01T22:54:30.769" v="602" actId="14100"/>
          <ac:picMkLst>
            <pc:docMk/>
            <pc:sldMk cId="44145725" sldId="278"/>
            <ac:picMk id="4" creationId="{2455A300-1F86-2B08-F611-B21E6D4160A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C47A63-D95C-48EF-9FD7-973FE511C40E}" type="datetimeFigureOut">
              <a:rPr lang="es-CO" smtClean="0"/>
              <a:t>1/11/2024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5D0E34-E4B4-4C3E-BD74-E60F99DE7EA7}" type="slidenum">
              <a:rPr lang="es-CO" smtClean="0"/>
              <a:t>‹Nº›</a:t>
            </a:fld>
            <a:endParaRPr lang="es-CO"/>
          </a:p>
        </p:txBody>
      </p:sp>
    </p:spTree>
    <p:extLst>
      <p:ext uri="{BB962C8B-B14F-4D97-AF65-F5344CB8AC3E}">
        <p14:creationId xmlns:p14="http://schemas.microsoft.com/office/powerpoint/2010/main" val="1899944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7B5D0E34-E4B4-4C3E-BD74-E60F99DE7EA7}" type="slidenum">
              <a:rPr lang="es-CO" smtClean="0"/>
              <a:t>14</a:t>
            </a:fld>
            <a:endParaRPr lang="es-CO"/>
          </a:p>
        </p:txBody>
      </p:sp>
    </p:spTree>
    <p:extLst>
      <p:ext uri="{BB962C8B-B14F-4D97-AF65-F5344CB8AC3E}">
        <p14:creationId xmlns:p14="http://schemas.microsoft.com/office/powerpoint/2010/main" val="1160438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10/31/2024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10/31/2024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2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7.xml"/><Relationship Id="rId4" Type="http://schemas.openxmlformats.org/officeDocument/2006/relationships/image" Target="../media/image32.sv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18.xml.rels><?xml version="1.0" encoding="UTF-8" standalone="yes"?>
<Relationships xmlns="http://schemas.openxmlformats.org/package/2006/relationships"><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4.jpeg"/><Relationship Id="rId1" Type="http://schemas.openxmlformats.org/officeDocument/2006/relationships/slideLayout" Target="../slideLayouts/slideLayout7.xml"/><Relationship Id="rId4" Type="http://schemas.openxmlformats.org/officeDocument/2006/relationships/image" Target="../media/image32.svg"/></Relationships>
</file>

<file path=ppt/slides/_rels/slide2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22.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sv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sv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7.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894143" y="0"/>
            <a:ext cx="7773070" cy="10447260"/>
            <a:chOff x="0" y="0"/>
            <a:chExt cx="26201929" cy="35216249"/>
          </a:xfrm>
        </p:grpSpPr>
        <p:sp>
          <p:nvSpPr>
            <p:cNvPr id="3" name="Freeform 3"/>
            <p:cNvSpPr/>
            <p:nvPr/>
          </p:nvSpPr>
          <p:spPr>
            <a:xfrm>
              <a:off x="0" y="0"/>
              <a:ext cx="26201877" cy="35216210"/>
            </a:xfrm>
            <a:custGeom>
              <a:avLst/>
              <a:gdLst/>
              <a:ahLst/>
              <a:cxnLst/>
              <a:rect l="l" t="t" r="r" b="b"/>
              <a:pathLst>
                <a:path w="26201877" h="35216210">
                  <a:moveTo>
                    <a:pt x="4259326" y="0"/>
                  </a:moveTo>
                  <a:lnTo>
                    <a:pt x="0" y="12798171"/>
                  </a:lnTo>
                  <a:lnTo>
                    <a:pt x="12784709" y="35216210"/>
                  </a:lnTo>
                  <a:lnTo>
                    <a:pt x="26201877" y="35216210"/>
                  </a:lnTo>
                  <a:lnTo>
                    <a:pt x="26201877" y="0"/>
                  </a:lnTo>
                  <a:close/>
                </a:path>
              </a:pathLst>
            </a:custGeom>
            <a:blipFill>
              <a:blip r:embed="rId2"/>
              <a:stretch>
                <a:fillRect l="-47160" r="-54382"/>
              </a:stretch>
            </a:blipFill>
          </p:spPr>
          <p:txBody>
            <a:bodyPr/>
            <a:lstStyle/>
            <a:p>
              <a:endParaRPr lang="es-CO"/>
            </a:p>
          </p:txBody>
        </p:sp>
      </p:grpSp>
      <p:grpSp>
        <p:nvGrpSpPr>
          <p:cNvPr id="4" name="Group 4"/>
          <p:cNvGrpSpPr/>
          <p:nvPr/>
        </p:nvGrpSpPr>
        <p:grpSpPr>
          <a:xfrm>
            <a:off x="9638636" y="8246450"/>
            <a:ext cx="3389448" cy="2965767"/>
            <a:chOff x="0" y="0"/>
            <a:chExt cx="812800" cy="711200"/>
          </a:xfrm>
        </p:grpSpPr>
        <p:sp>
          <p:nvSpPr>
            <p:cNvPr id="5" name="Freeform 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88B6"/>
            </a:solidFill>
          </p:spPr>
          <p:txBody>
            <a:bodyPr/>
            <a:lstStyle/>
            <a:p>
              <a:endParaRPr lang="es-CO"/>
            </a:p>
          </p:txBody>
        </p:sp>
        <p:sp>
          <p:nvSpPr>
            <p:cNvPr id="6" name="TextBox 6"/>
            <p:cNvSpPr txBox="1"/>
            <p:nvPr/>
          </p:nvSpPr>
          <p:spPr>
            <a:xfrm>
              <a:off x="127000" y="292100"/>
              <a:ext cx="558800" cy="3683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rot="3614395">
            <a:off x="6083678" y="8351764"/>
            <a:ext cx="11928623" cy="865671"/>
            <a:chOff x="0" y="0"/>
            <a:chExt cx="3139792" cy="227858"/>
          </a:xfrm>
        </p:grpSpPr>
        <p:sp>
          <p:nvSpPr>
            <p:cNvPr id="8" name="Freeform 8"/>
            <p:cNvSpPr/>
            <p:nvPr/>
          </p:nvSpPr>
          <p:spPr>
            <a:xfrm>
              <a:off x="0" y="0"/>
              <a:ext cx="3139792" cy="227858"/>
            </a:xfrm>
            <a:custGeom>
              <a:avLst/>
              <a:gdLst/>
              <a:ahLst/>
              <a:cxnLst/>
              <a:rect l="l" t="t" r="r" b="b"/>
              <a:pathLst>
                <a:path w="3139792" h="227858">
                  <a:moveTo>
                    <a:pt x="2936592" y="0"/>
                  </a:moveTo>
                  <a:lnTo>
                    <a:pt x="0" y="0"/>
                  </a:lnTo>
                  <a:lnTo>
                    <a:pt x="203200" y="227858"/>
                  </a:lnTo>
                  <a:lnTo>
                    <a:pt x="3139792" y="227858"/>
                  </a:lnTo>
                  <a:lnTo>
                    <a:pt x="2936592" y="0"/>
                  </a:lnTo>
                  <a:close/>
                </a:path>
              </a:pathLst>
            </a:custGeom>
            <a:solidFill>
              <a:srgbClr val="2B4865"/>
            </a:solidFill>
          </p:spPr>
          <p:txBody>
            <a:bodyPr/>
            <a:lstStyle/>
            <a:p>
              <a:endParaRPr lang="es-CO"/>
            </a:p>
          </p:txBody>
        </p:sp>
        <p:sp>
          <p:nvSpPr>
            <p:cNvPr id="9" name="TextBox 9"/>
            <p:cNvSpPr txBox="1"/>
            <p:nvPr/>
          </p:nvSpPr>
          <p:spPr>
            <a:xfrm>
              <a:off x="101600" y="-38100"/>
              <a:ext cx="2936592"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rot="-4292735">
            <a:off x="4855640" y="-3280498"/>
            <a:ext cx="9386553" cy="4929661"/>
            <a:chOff x="0" y="0"/>
            <a:chExt cx="435643" cy="228792"/>
          </a:xfrm>
        </p:grpSpPr>
        <p:sp>
          <p:nvSpPr>
            <p:cNvPr id="11" name="Freeform 11"/>
            <p:cNvSpPr/>
            <p:nvPr/>
          </p:nvSpPr>
          <p:spPr>
            <a:xfrm>
              <a:off x="0" y="0"/>
              <a:ext cx="435643" cy="228792"/>
            </a:xfrm>
            <a:custGeom>
              <a:avLst/>
              <a:gdLst/>
              <a:ahLst/>
              <a:cxnLst/>
              <a:rect l="l" t="t" r="r" b="b"/>
              <a:pathLst>
                <a:path w="435643" h="228792">
                  <a:moveTo>
                    <a:pt x="203200" y="0"/>
                  </a:moveTo>
                  <a:lnTo>
                    <a:pt x="435643" y="0"/>
                  </a:lnTo>
                  <a:lnTo>
                    <a:pt x="232443" y="228792"/>
                  </a:lnTo>
                  <a:lnTo>
                    <a:pt x="0" y="228792"/>
                  </a:lnTo>
                  <a:lnTo>
                    <a:pt x="203200" y="0"/>
                  </a:lnTo>
                  <a:close/>
                </a:path>
              </a:pathLst>
            </a:custGeom>
            <a:solidFill>
              <a:srgbClr val="2B4865"/>
            </a:solidFill>
          </p:spPr>
          <p:txBody>
            <a:bodyPr/>
            <a:lstStyle/>
            <a:p>
              <a:endParaRPr lang="es-CO"/>
            </a:p>
          </p:txBody>
        </p:sp>
        <p:sp>
          <p:nvSpPr>
            <p:cNvPr id="12" name="TextBox 12"/>
            <p:cNvSpPr txBox="1"/>
            <p:nvPr/>
          </p:nvSpPr>
          <p:spPr>
            <a:xfrm>
              <a:off x="101600" y="-38100"/>
              <a:ext cx="232443" cy="266892"/>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rot="3614395">
            <a:off x="3440918" y="4651828"/>
            <a:ext cx="14927679" cy="865671"/>
            <a:chOff x="0" y="0"/>
            <a:chExt cx="3929188" cy="227858"/>
          </a:xfrm>
        </p:grpSpPr>
        <p:sp>
          <p:nvSpPr>
            <p:cNvPr id="14" name="Freeform 14"/>
            <p:cNvSpPr/>
            <p:nvPr/>
          </p:nvSpPr>
          <p:spPr>
            <a:xfrm>
              <a:off x="0" y="0"/>
              <a:ext cx="3929188" cy="227858"/>
            </a:xfrm>
            <a:custGeom>
              <a:avLst/>
              <a:gdLst/>
              <a:ahLst/>
              <a:cxnLst/>
              <a:rect l="l" t="t" r="r" b="b"/>
              <a:pathLst>
                <a:path w="3929188" h="227858">
                  <a:moveTo>
                    <a:pt x="3725988" y="0"/>
                  </a:moveTo>
                  <a:lnTo>
                    <a:pt x="0" y="0"/>
                  </a:lnTo>
                  <a:lnTo>
                    <a:pt x="203200" y="227858"/>
                  </a:lnTo>
                  <a:lnTo>
                    <a:pt x="3929188" y="227858"/>
                  </a:lnTo>
                  <a:lnTo>
                    <a:pt x="3725988" y="0"/>
                  </a:lnTo>
                  <a:close/>
                </a:path>
              </a:pathLst>
            </a:custGeom>
            <a:solidFill>
              <a:srgbClr val="0088B6"/>
            </a:solidFill>
          </p:spPr>
          <p:txBody>
            <a:bodyPr/>
            <a:lstStyle/>
            <a:p>
              <a:endParaRPr lang="es-CO"/>
            </a:p>
          </p:txBody>
        </p:sp>
        <p:sp>
          <p:nvSpPr>
            <p:cNvPr id="15" name="TextBox 15"/>
            <p:cNvSpPr txBox="1"/>
            <p:nvPr/>
          </p:nvSpPr>
          <p:spPr>
            <a:xfrm>
              <a:off x="101600" y="-38100"/>
              <a:ext cx="3725988"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rot="-7180252">
            <a:off x="8779147" y="6186141"/>
            <a:ext cx="1433634" cy="625239"/>
            <a:chOff x="0" y="0"/>
            <a:chExt cx="812800" cy="354480"/>
          </a:xfrm>
        </p:grpSpPr>
        <p:sp>
          <p:nvSpPr>
            <p:cNvPr id="19" name="Freeform 19"/>
            <p:cNvSpPr/>
            <p:nvPr/>
          </p:nvSpPr>
          <p:spPr>
            <a:xfrm>
              <a:off x="0" y="0"/>
              <a:ext cx="812800" cy="354480"/>
            </a:xfrm>
            <a:custGeom>
              <a:avLst/>
              <a:gdLst/>
              <a:ahLst/>
              <a:cxnLst/>
              <a:rect l="l" t="t" r="r" b="b"/>
              <a:pathLst>
                <a:path w="812800" h="354480">
                  <a:moveTo>
                    <a:pt x="609600" y="0"/>
                  </a:moveTo>
                  <a:lnTo>
                    <a:pt x="0" y="0"/>
                  </a:lnTo>
                  <a:lnTo>
                    <a:pt x="203200" y="354480"/>
                  </a:lnTo>
                  <a:lnTo>
                    <a:pt x="812800" y="354480"/>
                  </a:lnTo>
                  <a:lnTo>
                    <a:pt x="609600" y="0"/>
                  </a:lnTo>
                  <a:close/>
                </a:path>
              </a:pathLst>
            </a:custGeom>
            <a:solidFill>
              <a:srgbClr val="0088B6"/>
            </a:solidFill>
          </p:spPr>
          <p:txBody>
            <a:bodyPr/>
            <a:lstStyle/>
            <a:p>
              <a:endParaRPr lang="es-CO"/>
            </a:p>
          </p:txBody>
        </p:sp>
        <p:sp>
          <p:nvSpPr>
            <p:cNvPr id="20" name="TextBox 20"/>
            <p:cNvSpPr txBox="1"/>
            <p:nvPr/>
          </p:nvSpPr>
          <p:spPr>
            <a:xfrm>
              <a:off x="101600" y="-38100"/>
              <a:ext cx="609600" cy="39258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rot="-7180252">
            <a:off x="9465135" y="7391474"/>
            <a:ext cx="1433634" cy="625239"/>
            <a:chOff x="0" y="0"/>
            <a:chExt cx="812800" cy="354480"/>
          </a:xfrm>
        </p:grpSpPr>
        <p:sp>
          <p:nvSpPr>
            <p:cNvPr id="22" name="Freeform 22"/>
            <p:cNvSpPr/>
            <p:nvPr/>
          </p:nvSpPr>
          <p:spPr>
            <a:xfrm>
              <a:off x="0" y="0"/>
              <a:ext cx="812800" cy="354480"/>
            </a:xfrm>
            <a:custGeom>
              <a:avLst/>
              <a:gdLst/>
              <a:ahLst/>
              <a:cxnLst/>
              <a:rect l="l" t="t" r="r" b="b"/>
              <a:pathLst>
                <a:path w="812800" h="354480">
                  <a:moveTo>
                    <a:pt x="609600" y="0"/>
                  </a:moveTo>
                  <a:lnTo>
                    <a:pt x="0" y="0"/>
                  </a:lnTo>
                  <a:lnTo>
                    <a:pt x="203200" y="354480"/>
                  </a:lnTo>
                  <a:lnTo>
                    <a:pt x="812800" y="354480"/>
                  </a:lnTo>
                  <a:lnTo>
                    <a:pt x="609600" y="0"/>
                  </a:lnTo>
                  <a:close/>
                </a:path>
              </a:pathLst>
            </a:custGeom>
            <a:solidFill>
              <a:srgbClr val="2B4865"/>
            </a:solidFill>
          </p:spPr>
          <p:txBody>
            <a:bodyPr/>
            <a:lstStyle/>
            <a:p>
              <a:endParaRPr lang="es-CO"/>
            </a:p>
          </p:txBody>
        </p:sp>
        <p:sp>
          <p:nvSpPr>
            <p:cNvPr id="23" name="TextBox 23"/>
            <p:cNvSpPr txBox="1"/>
            <p:nvPr/>
          </p:nvSpPr>
          <p:spPr>
            <a:xfrm>
              <a:off x="101600" y="-38100"/>
              <a:ext cx="609600" cy="392580"/>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1012205" y="4839223"/>
            <a:ext cx="8817595" cy="1231106"/>
          </a:xfrm>
          <a:prstGeom prst="rect">
            <a:avLst/>
          </a:prstGeom>
        </p:spPr>
        <p:txBody>
          <a:bodyPr wrap="square" lIns="0" tIns="0" rIns="0" bIns="0" rtlCol="0" anchor="t">
            <a:spAutoFit/>
          </a:bodyPr>
          <a:lstStyle/>
          <a:p>
            <a:pPr algn="l"/>
            <a:r>
              <a:rPr lang="en-US" sz="4000" b="1" dirty="0">
                <a:solidFill>
                  <a:srgbClr val="000000"/>
                </a:solidFill>
                <a:latin typeface="Poppins Bold"/>
                <a:ea typeface="Poppins Bold"/>
                <a:cs typeface="Poppins Bold"/>
                <a:sym typeface="Poppins Bold"/>
              </a:rPr>
              <a:t>ANÁLISIS DE VENTAS DE LICORES EN IOWA</a:t>
            </a:r>
          </a:p>
        </p:txBody>
      </p:sp>
      <p:sp>
        <p:nvSpPr>
          <p:cNvPr id="28" name="TextBox 28"/>
          <p:cNvSpPr txBox="1"/>
          <p:nvPr/>
        </p:nvSpPr>
        <p:spPr>
          <a:xfrm>
            <a:off x="1033184" y="8244431"/>
            <a:ext cx="5258832" cy="474489"/>
          </a:xfrm>
          <a:prstGeom prst="rect">
            <a:avLst/>
          </a:prstGeom>
        </p:spPr>
        <p:txBody>
          <a:bodyPr lIns="0" tIns="0" rIns="0" bIns="0" rtlCol="0" anchor="t">
            <a:spAutoFit/>
          </a:bodyPr>
          <a:lstStyle/>
          <a:p>
            <a:pPr algn="l">
              <a:lnSpc>
                <a:spcPts val="3735"/>
              </a:lnSpc>
            </a:pPr>
            <a:r>
              <a:rPr lang="es-CO" sz="3277" b="1" spc="140" dirty="0">
                <a:solidFill>
                  <a:srgbClr val="000000"/>
                </a:solidFill>
                <a:latin typeface="Poppins Semi-Bold"/>
                <a:ea typeface="Poppins Semi-Bold"/>
                <a:cs typeface="Poppins Semi-Bold"/>
                <a:sym typeface="Poppins Semi-Bold"/>
              </a:rPr>
              <a:t>Integrantes</a:t>
            </a:r>
            <a:r>
              <a:rPr lang="en-US" sz="3277" b="1" spc="140" dirty="0">
                <a:solidFill>
                  <a:srgbClr val="000000"/>
                </a:solidFill>
                <a:latin typeface="Poppins Semi-Bold"/>
                <a:ea typeface="Poppins Semi-Bold"/>
                <a:cs typeface="Poppins Semi-Bold"/>
                <a:sym typeface="Poppins Semi-Bold"/>
              </a:rPr>
              <a:t>:</a:t>
            </a:r>
          </a:p>
        </p:txBody>
      </p:sp>
      <p:pic>
        <p:nvPicPr>
          <p:cNvPr id="1026" name="Picture 2" descr="Talento Tech - Bogotá">
            <a:extLst>
              <a:ext uri="{FF2B5EF4-FFF2-40B4-BE49-F238E27FC236}">
                <a16:creationId xmlns:a16="http://schemas.microsoft.com/office/drawing/2014/main" id="{1A884D3E-68B0-AAD4-F61D-7DD4F3CCFE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741" y="969967"/>
            <a:ext cx="4276818" cy="2116133"/>
          </a:xfrm>
          <a:prstGeom prst="rect">
            <a:avLst/>
          </a:prstGeom>
          <a:noFill/>
          <a:extLst>
            <a:ext uri="{909E8E84-426E-40DD-AFC4-6F175D3DCCD1}">
              <a14:hiddenFill xmlns:a14="http://schemas.microsoft.com/office/drawing/2010/main">
                <a:solidFill>
                  <a:srgbClr val="FFFFFF"/>
                </a:solidFill>
              </a14:hiddenFill>
            </a:ext>
          </a:extLst>
        </p:spPr>
      </p:pic>
      <p:sp>
        <p:nvSpPr>
          <p:cNvPr id="30" name="CuadroTexto 29">
            <a:extLst>
              <a:ext uri="{FF2B5EF4-FFF2-40B4-BE49-F238E27FC236}">
                <a16:creationId xmlns:a16="http://schemas.microsoft.com/office/drawing/2014/main" id="{910B870B-19F3-525D-78EF-44831C18FB08}"/>
              </a:ext>
            </a:extLst>
          </p:cNvPr>
          <p:cNvSpPr txBox="1"/>
          <p:nvPr/>
        </p:nvSpPr>
        <p:spPr>
          <a:xfrm>
            <a:off x="931004" y="6238235"/>
            <a:ext cx="8291508" cy="1323439"/>
          </a:xfrm>
          <a:prstGeom prst="rect">
            <a:avLst/>
          </a:prstGeom>
          <a:noFill/>
        </p:spPr>
        <p:txBody>
          <a:bodyPr wrap="square">
            <a:spAutoFit/>
          </a:bodyPr>
          <a:lstStyle/>
          <a:p>
            <a:r>
              <a:rPr lang="es-CO" sz="4000" dirty="0"/>
              <a:t>Estudio del Mercado de Bebidas Alcohólicas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20"/>
          <p:cNvSpPr/>
          <p:nvPr/>
        </p:nvSpPr>
        <p:spPr>
          <a:xfrm>
            <a:off x="2986321" y="3835592"/>
            <a:ext cx="1096897" cy="1044794"/>
          </a:xfrm>
          <a:custGeom>
            <a:avLst/>
            <a:gdLst/>
            <a:ahLst/>
            <a:cxnLst/>
            <a:rect l="l" t="t" r="r" b="b"/>
            <a:pathLst>
              <a:path w="1096897" h="1044794">
                <a:moveTo>
                  <a:pt x="0" y="0"/>
                </a:moveTo>
                <a:lnTo>
                  <a:pt x="1096897" y="0"/>
                </a:lnTo>
                <a:lnTo>
                  <a:pt x="1096897" y="1044795"/>
                </a:lnTo>
                <a:lnTo>
                  <a:pt x="0" y="10447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23" name="TextBox 23"/>
          <p:cNvSpPr txBox="1"/>
          <p:nvPr/>
        </p:nvSpPr>
        <p:spPr>
          <a:xfrm>
            <a:off x="3493775" y="969310"/>
            <a:ext cx="11975718" cy="1333698"/>
          </a:xfrm>
          <a:prstGeom prst="rect">
            <a:avLst/>
          </a:prstGeom>
        </p:spPr>
        <p:txBody>
          <a:bodyPr wrap="square" lIns="0" tIns="0" rIns="0" bIns="0" rtlCol="0" anchor="t">
            <a:spAutoFit/>
          </a:bodyPr>
          <a:lstStyle/>
          <a:p>
            <a:pPr algn="ctr">
              <a:lnSpc>
                <a:spcPts val="5174"/>
              </a:lnSpc>
            </a:pPr>
            <a:r>
              <a:rPr lang="es-CO" sz="4500" b="1" dirty="0">
                <a:solidFill>
                  <a:srgbClr val="000000"/>
                </a:solidFill>
                <a:latin typeface="Poppins Bold"/>
                <a:ea typeface="Poppins Bold"/>
                <a:cs typeface="Poppins Bold"/>
                <a:sym typeface="Poppins Bold"/>
              </a:rPr>
              <a:t>Relación entre ventas y volumen de botella</a:t>
            </a:r>
          </a:p>
        </p:txBody>
      </p:sp>
      <p:sp>
        <p:nvSpPr>
          <p:cNvPr id="24" name="TextBox 24"/>
          <p:cNvSpPr txBox="1"/>
          <p:nvPr/>
        </p:nvSpPr>
        <p:spPr>
          <a:xfrm>
            <a:off x="1077434" y="5837498"/>
            <a:ext cx="4914671" cy="457200"/>
          </a:xfrm>
          <a:prstGeom prst="rect">
            <a:avLst/>
          </a:prstGeom>
        </p:spPr>
        <p:txBody>
          <a:bodyPr lIns="0" tIns="0" rIns="0" bIns="0" rtlCol="0" anchor="t">
            <a:spAutoFit/>
          </a:bodyPr>
          <a:lstStyle/>
          <a:p>
            <a:pPr algn="ctr">
              <a:lnSpc>
                <a:spcPts val="3449"/>
              </a:lnSpc>
            </a:pPr>
            <a:r>
              <a:rPr lang="en-US" sz="2999" b="1">
                <a:solidFill>
                  <a:srgbClr val="FFFFFF"/>
                </a:solidFill>
                <a:latin typeface="Poppins Bold"/>
                <a:ea typeface="Poppins Bold"/>
                <a:cs typeface="Poppins Bold"/>
                <a:sym typeface="Poppins Bold"/>
              </a:rPr>
              <a:t>Data-driven Decisions</a:t>
            </a:r>
          </a:p>
        </p:txBody>
      </p:sp>
      <p:sp>
        <p:nvSpPr>
          <p:cNvPr id="26" name="TextBox 26"/>
          <p:cNvSpPr txBox="1"/>
          <p:nvPr/>
        </p:nvSpPr>
        <p:spPr>
          <a:xfrm>
            <a:off x="13292672" y="5837498"/>
            <a:ext cx="2912965" cy="457200"/>
          </a:xfrm>
          <a:prstGeom prst="rect">
            <a:avLst/>
          </a:prstGeom>
        </p:spPr>
        <p:txBody>
          <a:bodyPr lIns="0" tIns="0" rIns="0" bIns="0" rtlCol="0" anchor="t">
            <a:spAutoFit/>
          </a:bodyPr>
          <a:lstStyle/>
          <a:p>
            <a:pPr algn="ctr">
              <a:lnSpc>
                <a:spcPts val="3449"/>
              </a:lnSpc>
            </a:pPr>
            <a:r>
              <a:rPr lang="en-US" sz="2999" b="1">
                <a:solidFill>
                  <a:srgbClr val="FFFFFF"/>
                </a:solidFill>
                <a:latin typeface="Poppins Bold"/>
                <a:ea typeface="Poppins Bold"/>
                <a:cs typeface="Poppins Bold"/>
                <a:sym typeface="Poppins Bold"/>
              </a:rPr>
              <a:t>Visualization</a:t>
            </a:r>
          </a:p>
        </p:txBody>
      </p:sp>
      <p:grpSp>
        <p:nvGrpSpPr>
          <p:cNvPr id="30" name="Group 30"/>
          <p:cNvGrpSpPr/>
          <p:nvPr/>
        </p:nvGrpSpPr>
        <p:grpSpPr>
          <a:xfrm rot="3614395">
            <a:off x="15610373" y="3360482"/>
            <a:ext cx="6061985" cy="439924"/>
            <a:chOff x="0" y="0"/>
            <a:chExt cx="3139792" cy="227858"/>
          </a:xfrm>
        </p:grpSpPr>
        <p:sp>
          <p:nvSpPr>
            <p:cNvPr id="31" name="Freeform 31"/>
            <p:cNvSpPr/>
            <p:nvPr/>
          </p:nvSpPr>
          <p:spPr>
            <a:xfrm>
              <a:off x="0" y="0"/>
              <a:ext cx="3139792" cy="227858"/>
            </a:xfrm>
            <a:custGeom>
              <a:avLst/>
              <a:gdLst/>
              <a:ahLst/>
              <a:cxnLst/>
              <a:rect l="l" t="t" r="r" b="b"/>
              <a:pathLst>
                <a:path w="3139792" h="227858">
                  <a:moveTo>
                    <a:pt x="2936592" y="0"/>
                  </a:moveTo>
                  <a:lnTo>
                    <a:pt x="0" y="0"/>
                  </a:lnTo>
                  <a:lnTo>
                    <a:pt x="203200" y="227858"/>
                  </a:lnTo>
                  <a:lnTo>
                    <a:pt x="3139792" y="227858"/>
                  </a:lnTo>
                  <a:lnTo>
                    <a:pt x="2936592" y="0"/>
                  </a:lnTo>
                  <a:close/>
                </a:path>
              </a:pathLst>
            </a:custGeom>
            <a:solidFill>
              <a:srgbClr val="2B4865"/>
            </a:solidFill>
          </p:spPr>
          <p:txBody>
            <a:bodyPr/>
            <a:lstStyle/>
            <a:p>
              <a:endParaRPr lang="es-CO"/>
            </a:p>
          </p:txBody>
        </p:sp>
        <p:sp>
          <p:nvSpPr>
            <p:cNvPr id="32" name="TextBox 32"/>
            <p:cNvSpPr txBox="1"/>
            <p:nvPr/>
          </p:nvSpPr>
          <p:spPr>
            <a:xfrm>
              <a:off x="101600" y="-38100"/>
              <a:ext cx="2936592"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33" name="Group 33"/>
          <p:cNvGrpSpPr/>
          <p:nvPr/>
        </p:nvGrpSpPr>
        <p:grpSpPr>
          <a:xfrm rot="-1795536">
            <a:off x="17308561" y="-2132694"/>
            <a:ext cx="3826016" cy="3743280"/>
            <a:chOff x="0" y="0"/>
            <a:chExt cx="830765" cy="812800"/>
          </a:xfrm>
        </p:grpSpPr>
        <p:sp>
          <p:nvSpPr>
            <p:cNvPr id="34" name="Freeform 34"/>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txBody>
            <a:bodyPr/>
            <a:lstStyle/>
            <a:p>
              <a:endParaRPr lang="es-CO"/>
            </a:p>
          </p:txBody>
        </p:sp>
        <p:sp>
          <p:nvSpPr>
            <p:cNvPr id="35" name="TextBox 35"/>
            <p:cNvSpPr txBox="1"/>
            <p:nvPr/>
          </p:nvSpPr>
          <p:spPr>
            <a:xfrm>
              <a:off x="0" y="-38100"/>
              <a:ext cx="830765" cy="850900"/>
            </a:xfrm>
            <a:prstGeom prst="rect">
              <a:avLst/>
            </a:prstGeom>
          </p:spPr>
          <p:txBody>
            <a:bodyPr lIns="50800" tIns="50800" rIns="50800" bIns="50800" rtlCol="0" anchor="ctr"/>
            <a:lstStyle/>
            <a:p>
              <a:pPr algn="ctr">
                <a:lnSpc>
                  <a:spcPts val="2659"/>
                </a:lnSpc>
              </a:pPr>
              <a:endParaRPr/>
            </a:p>
          </p:txBody>
        </p:sp>
      </p:grpSp>
      <p:grpSp>
        <p:nvGrpSpPr>
          <p:cNvPr id="36" name="Group 36"/>
          <p:cNvGrpSpPr/>
          <p:nvPr/>
        </p:nvGrpSpPr>
        <p:grpSpPr>
          <a:xfrm rot="3614395">
            <a:off x="14267354" y="1480218"/>
            <a:ext cx="7586069" cy="439924"/>
            <a:chOff x="0" y="0"/>
            <a:chExt cx="3929188" cy="227858"/>
          </a:xfrm>
        </p:grpSpPr>
        <p:sp>
          <p:nvSpPr>
            <p:cNvPr id="37" name="Freeform 37"/>
            <p:cNvSpPr/>
            <p:nvPr/>
          </p:nvSpPr>
          <p:spPr>
            <a:xfrm>
              <a:off x="0" y="0"/>
              <a:ext cx="3929188" cy="227858"/>
            </a:xfrm>
            <a:custGeom>
              <a:avLst/>
              <a:gdLst/>
              <a:ahLst/>
              <a:cxnLst/>
              <a:rect l="l" t="t" r="r" b="b"/>
              <a:pathLst>
                <a:path w="3929188" h="227858">
                  <a:moveTo>
                    <a:pt x="3725988" y="0"/>
                  </a:moveTo>
                  <a:lnTo>
                    <a:pt x="0" y="0"/>
                  </a:lnTo>
                  <a:lnTo>
                    <a:pt x="203200" y="227858"/>
                  </a:lnTo>
                  <a:lnTo>
                    <a:pt x="3929188" y="227858"/>
                  </a:lnTo>
                  <a:lnTo>
                    <a:pt x="3725988" y="0"/>
                  </a:lnTo>
                  <a:close/>
                </a:path>
              </a:pathLst>
            </a:custGeom>
            <a:solidFill>
              <a:srgbClr val="0088B6"/>
            </a:solidFill>
          </p:spPr>
          <p:txBody>
            <a:bodyPr/>
            <a:lstStyle/>
            <a:p>
              <a:endParaRPr lang="es-CO"/>
            </a:p>
          </p:txBody>
        </p:sp>
        <p:sp>
          <p:nvSpPr>
            <p:cNvPr id="38" name="TextBox 38"/>
            <p:cNvSpPr txBox="1"/>
            <p:nvPr/>
          </p:nvSpPr>
          <p:spPr>
            <a:xfrm>
              <a:off x="101600" y="-38100"/>
              <a:ext cx="3725988"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39" name="Group 39"/>
          <p:cNvGrpSpPr/>
          <p:nvPr/>
        </p:nvGrpSpPr>
        <p:grpSpPr>
          <a:xfrm rot="-3617512">
            <a:off x="-2839354" y="-2212490"/>
            <a:ext cx="3826016" cy="3743280"/>
            <a:chOff x="0" y="0"/>
            <a:chExt cx="830765" cy="812800"/>
          </a:xfrm>
        </p:grpSpPr>
        <p:sp>
          <p:nvSpPr>
            <p:cNvPr id="40" name="Freeform 40"/>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txBody>
            <a:bodyPr/>
            <a:lstStyle/>
            <a:p>
              <a:endParaRPr lang="es-CO"/>
            </a:p>
          </p:txBody>
        </p:sp>
        <p:sp>
          <p:nvSpPr>
            <p:cNvPr id="41" name="TextBox 41"/>
            <p:cNvSpPr txBox="1"/>
            <p:nvPr/>
          </p:nvSpPr>
          <p:spPr>
            <a:xfrm>
              <a:off x="0" y="-38100"/>
              <a:ext cx="830765" cy="850900"/>
            </a:xfrm>
            <a:prstGeom prst="rect">
              <a:avLst/>
            </a:prstGeom>
          </p:spPr>
          <p:txBody>
            <a:bodyPr lIns="50800" tIns="50800" rIns="50800" bIns="50800" rtlCol="0" anchor="ctr"/>
            <a:lstStyle/>
            <a:p>
              <a:pPr algn="ctr">
                <a:lnSpc>
                  <a:spcPts val="2659"/>
                </a:lnSpc>
              </a:pPr>
              <a:endParaRPr/>
            </a:p>
          </p:txBody>
        </p:sp>
      </p:grpSp>
      <p:grpSp>
        <p:nvGrpSpPr>
          <p:cNvPr id="42" name="Group 42"/>
          <p:cNvGrpSpPr/>
          <p:nvPr/>
        </p:nvGrpSpPr>
        <p:grpSpPr>
          <a:xfrm rot="7182689">
            <a:off x="-2459765" y="2776133"/>
            <a:ext cx="4800043" cy="449861"/>
            <a:chOff x="0" y="0"/>
            <a:chExt cx="2357911" cy="220984"/>
          </a:xfrm>
        </p:grpSpPr>
        <p:sp>
          <p:nvSpPr>
            <p:cNvPr id="43" name="Freeform 43"/>
            <p:cNvSpPr/>
            <p:nvPr/>
          </p:nvSpPr>
          <p:spPr>
            <a:xfrm>
              <a:off x="0" y="0"/>
              <a:ext cx="2357911" cy="220984"/>
            </a:xfrm>
            <a:custGeom>
              <a:avLst/>
              <a:gdLst/>
              <a:ahLst/>
              <a:cxnLst/>
              <a:rect l="l" t="t" r="r" b="b"/>
              <a:pathLst>
                <a:path w="2357911" h="220984">
                  <a:moveTo>
                    <a:pt x="203200" y="0"/>
                  </a:moveTo>
                  <a:lnTo>
                    <a:pt x="2357911" y="0"/>
                  </a:lnTo>
                  <a:lnTo>
                    <a:pt x="2154711" y="220984"/>
                  </a:lnTo>
                  <a:lnTo>
                    <a:pt x="0" y="220984"/>
                  </a:lnTo>
                  <a:lnTo>
                    <a:pt x="203200" y="0"/>
                  </a:lnTo>
                  <a:close/>
                </a:path>
              </a:pathLst>
            </a:custGeom>
            <a:solidFill>
              <a:srgbClr val="2B4865"/>
            </a:solidFill>
          </p:spPr>
          <p:txBody>
            <a:bodyPr/>
            <a:lstStyle/>
            <a:p>
              <a:endParaRPr lang="es-CO"/>
            </a:p>
          </p:txBody>
        </p:sp>
        <p:sp>
          <p:nvSpPr>
            <p:cNvPr id="44" name="TextBox 44"/>
            <p:cNvSpPr txBox="1"/>
            <p:nvPr/>
          </p:nvSpPr>
          <p:spPr>
            <a:xfrm>
              <a:off x="101600" y="-38100"/>
              <a:ext cx="2154711" cy="259084"/>
            </a:xfrm>
            <a:prstGeom prst="rect">
              <a:avLst/>
            </a:prstGeom>
          </p:spPr>
          <p:txBody>
            <a:bodyPr lIns="50800" tIns="50800" rIns="50800" bIns="50800" rtlCol="0" anchor="ctr"/>
            <a:lstStyle/>
            <a:p>
              <a:pPr algn="ctr">
                <a:lnSpc>
                  <a:spcPts val="2659"/>
                </a:lnSpc>
                <a:spcBef>
                  <a:spcPct val="0"/>
                </a:spcBef>
              </a:pPr>
              <a:endParaRPr/>
            </a:p>
          </p:txBody>
        </p:sp>
      </p:grpSp>
      <p:grpSp>
        <p:nvGrpSpPr>
          <p:cNvPr id="45" name="Group 45"/>
          <p:cNvGrpSpPr/>
          <p:nvPr/>
        </p:nvGrpSpPr>
        <p:grpSpPr>
          <a:xfrm rot="7182689">
            <a:off x="-3490340" y="1416877"/>
            <a:ext cx="7451059" cy="429861"/>
            <a:chOff x="0" y="0"/>
            <a:chExt cx="3830456" cy="220984"/>
          </a:xfrm>
        </p:grpSpPr>
        <p:sp>
          <p:nvSpPr>
            <p:cNvPr id="46" name="Freeform 46"/>
            <p:cNvSpPr/>
            <p:nvPr/>
          </p:nvSpPr>
          <p:spPr>
            <a:xfrm>
              <a:off x="0" y="0"/>
              <a:ext cx="3830457" cy="220984"/>
            </a:xfrm>
            <a:custGeom>
              <a:avLst/>
              <a:gdLst/>
              <a:ahLst/>
              <a:cxnLst/>
              <a:rect l="l" t="t" r="r" b="b"/>
              <a:pathLst>
                <a:path w="3830457" h="220984">
                  <a:moveTo>
                    <a:pt x="203200" y="0"/>
                  </a:moveTo>
                  <a:lnTo>
                    <a:pt x="3830457" y="0"/>
                  </a:lnTo>
                  <a:lnTo>
                    <a:pt x="3627257" y="220984"/>
                  </a:lnTo>
                  <a:lnTo>
                    <a:pt x="0" y="220984"/>
                  </a:lnTo>
                  <a:lnTo>
                    <a:pt x="203200" y="0"/>
                  </a:lnTo>
                  <a:close/>
                </a:path>
              </a:pathLst>
            </a:custGeom>
            <a:solidFill>
              <a:srgbClr val="0088B6"/>
            </a:solidFill>
          </p:spPr>
          <p:txBody>
            <a:bodyPr/>
            <a:lstStyle/>
            <a:p>
              <a:endParaRPr lang="es-CO"/>
            </a:p>
          </p:txBody>
        </p:sp>
        <p:sp>
          <p:nvSpPr>
            <p:cNvPr id="47" name="TextBox 47"/>
            <p:cNvSpPr txBox="1"/>
            <p:nvPr/>
          </p:nvSpPr>
          <p:spPr>
            <a:xfrm>
              <a:off x="101600" y="-38100"/>
              <a:ext cx="3627256" cy="259084"/>
            </a:xfrm>
            <a:prstGeom prst="rect">
              <a:avLst/>
            </a:prstGeom>
          </p:spPr>
          <p:txBody>
            <a:bodyPr lIns="50800" tIns="50800" rIns="50800" bIns="50800" rtlCol="0" anchor="ctr"/>
            <a:lstStyle/>
            <a:p>
              <a:pPr algn="ctr">
                <a:lnSpc>
                  <a:spcPts val="2659"/>
                </a:lnSpc>
                <a:spcBef>
                  <a:spcPct val="0"/>
                </a:spcBef>
              </a:pPr>
              <a:endParaRPr/>
            </a:p>
          </p:txBody>
        </p:sp>
      </p:grpSp>
      <p:pic>
        <p:nvPicPr>
          <p:cNvPr id="5" name="Imagen 4">
            <a:extLst>
              <a:ext uri="{FF2B5EF4-FFF2-40B4-BE49-F238E27FC236}">
                <a16:creationId xmlns:a16="http://schemas.microsoft.com/office/drawing/2014/main" id="{85E3305E-5F70-9835-132E-493F867A4700}"/>
              </a:ext>
            </a:extLst>
          </p:cNvPr>
          <p:cNvPicPr>
            <a:picLocks noChangeAspect="1"/>
          </p:cNvPicPr>
          <p:nvPr/>
        </p:nvPicPr>
        <p:blipFill>
          <a:blip r:embed="rId4"/>
          <a:stretch>
            <a:fillRect/>
          </a:stretch>
        </p:blipFill>
        <p:spPr>
          <a:xfrm>
            <a:off x="459775" y="2508713"/>
            <a:ext cx="10083386" cy="7206778"/>
          </a:xfrm>
          <a:prstGeom prst="rect">
            <a:avLst/>
          </a:prstGeom>
        </p:spPr>
      </p:pic>
      <p:sp>
        <p:nvSpPr>
          <p:cNvPr id="6" name="TextBox 22">
            <a:extLst>
              <a:ext uri="{FF2B5EF4-FFF2-40B4-BE49-F238E27FC236}">
                <a16:creationId xmlns:a16="http://schemas.microsoft.com/office/drawing/2014/main" id="{04519673-3D82-9CA3-4E5E-BCF726391ED9}"/>
              </a:ext>
            </a:extLst>
          </p:cNvPr>
          <p:cNvSpPr txBox="1"/>
          <p:nvPr/>
        </p:nvSpPr>
        <p:spPr>
          <a:xfrm>
            <a:off x="10946719" y="3178097"/>
            <a:ext cx="7198878" cy="5944961"/>
          </a:xfrm>
          <a:prstGeom prst="rect">
            <a:avLst/>
          </a:prstGeom>
        </p:spPr>
        <p:txBody>
          <a:bodyPr wrap="square" lIns="0" tIns="0" rIns="0" bIns="0" rtlCol="0" anchor="t">
            <a:spAutoFit/>
          </a:bodyPr>
          <a:lstStyle/>
          <a:p>
            <a:pPr marL="457200" indent="-457200">
              <a:lnSpc>
                <a:spcPct val="150000"/>
              </a:lnSpc>
              <a:buFont typeface="Arial" panose="020B0604020202020204" pitchFamily="34" charset="0"/>
              <a:buChar char="•"/>
            </a:pPr>
            <a:r>
              <a:rPr lang="es-ES" sz="2600" dirty="0">
                <a:solidFill>
                  <a:srgbClr val="000000"/>
                </a:solidFill>
                <a:latin typeface="Poppins"/>
                <a:ea typeface="Poppins"/>
                <a:cs typeface="Poppins"/>
                <a:sym typeface="Poppins"/>
              </a:rPr>
              <a:t>Concentración mayor de ventas en botellas de 750-1000ml</a:t>
            </a:r>
          </a:p>
          <a:p>
            <a:pPr marL="457200" indent="-457200">
              <a:lnSpc>
                <a:spcPct val="150000"/>
              </a:lnSpc>
              <a:buFont typeface="Arial" panose="020B0604020202020204" pitchFamily="34" charset="0"/>
              <a:buChar char="•"/>
            </a:pPr>
            <a:r>
              <a:rPr lang="es-ES" sz="2600" dirty="0">
                <a:solidFill>
                  <a:srgbClr val="000000"/>
                </a:solidFill>
                <a:latin typeface="Poppins"/>
                <a:ea typeface="Poppins"/>
                <a:cs typeface="Poppins"/>
                <a:sym typeface="Poppins"/>
              </a:rPr>
              <a:t>Ventas más altas ($250,000) en botellas de volumen medio</a:t>
            </a:r>
          </a:p>
          <a:p>
            <a:pPr marL="457200" indent="-457200">
              <a:lnSpc>
                <a:spcPct val="150000"/>
              </a:lnSpc>
              <a:buFont typeface="Arial" panose="020B0604020202020204" pitchFamily="34" charset="0"/>
              <a:buChar char="•"/>
            </a:pPr>
            <a:r>
              <a:rPr lang="es-ES" sz="2600" dirty="0">
                <a:solidFill>
                  <a:srgbClr val="000000"/>
                </a:solidFill>
                <a:latin typeface="Poppins"/>
                <a:ea typeface="Poppins"/>
                <a:cs typeface="Poppins"/>
                <a:sym typeface="Poppins"/>
              </a:rPr>
              <a:t>Botellas grandes (&gt;3000ml) generan menos ventas</a:t>
            </a:r>
          </a:p>
          <a:p>
            <a:pPr marL="457200" indent="-457200">
              <a:lnSpc>
                <a:spcPct val="150000"/>
              </a:lnSpc>
              <a:buFont typeface="Arial" panose="020B0604020202020204" pitchFamily="34" charset="0"/>
              <a:buChar char="•"/>
            </a:pPr>
            <a:r>
              <a:rPr lang="es-ES" sz="2600" dirty="0">
                <a:solidFill>
                  <a:srgbClr val="000000"/>
                </a:solidFill>
                <a:latin typeface="Poppins"/>
                <a:ea typeface="Poppins"/>
                <a:cs typeface="Poppins"/>
                <a:sym typeface="Poppins"/>
              </a:rPr>
              <a:t>Clara preferencia del mercado por tamaños estándar.</a:t>
            </a:r>
          </a:p>
          <a:p>
            <a:pPr>
              <a:lnSpc>
                <a:spcPct val="150000"/>
              </a:lnSpc>
            </a:pPr>
            <a:r>
              <a:rPr lang="es-ES" sz="2600" dirty="0">
                <a:solidFill>
                  <a:srgbClr val="000000"/>
                </a:solidFill>
                <a:latin typeface="Poppins"/>
                <a:ea typeface="Poppins"/>
                <a:cs typeface="Poppins"/>
                <a:sym typeface="Poppins"/>
              </a:rPr>
              <a:t>El mercado prefiere botellas de tamaño medio</a:t>
            </a:r>
          </a:p>
        </p:txBody>
      </p:sp>
    </p:spTree>
    <p:extLst>
      <p:ext uri="{BB962C8B-B14F-4D97-AF65-F5344CB8AC3E}">
        <p14:creationId xmlns:p14="http://schemas.microsoft.com/office/powerpoint/2010/main" val="3505332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20"/>
          <p:cNvSpPr/>
          <p:nvPr/>
        </p:nvSpPr>
        <p:spPr>
          <a:xfrm>
            <a:off x="2986321" y="3835592"/>
            <a:ext cx="1096897" cy="1044794"/>
          </a:xfrm>
          <a:custGeom>
            <a:avLst/>
            <a:gdLst/>
            <a:ahLst/>
            <a:cxnLst/>
            <a:rect l="l" t="t" r="r" b="b"/>
            <a:pathLst>
              <a:path w="1096897" h="1044794">
                <a:moveTo>
                  <a:pt x="0" y="0"/>
                </a:moveTo>
                <a:lnTo>
                  <a:pt x="1096897" y="0"/>
                </a:lnTo>
                <a:lnTo>
                  <a:pt x="1096897" y="1044795"/>
                </a:lnTo>
                <a:lnTo>
                  <a:pt x="0" y="10447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23" name="TextBox 23"/>
          <p:cNvSpPr txBox="1"/>
          <p:nvPr/>
        </p:nvSpPr>
        <p:spPr>
          <a:xfrm>
            <a:off x="3493775" y="969310"/>
            <a:ext cx="11975718" cy="666849"/>
          </a:xfrm>
          <a:prstGeom prst="rect">
            <a:avLst/>
          </a:prstGeom>
        </p:spPr>
        <p:txBody>
          <a:bodyPr wrap="square" lIns="0" tIns="0" rIns="0" bIns="0" rtlCol="0" anchor="t">
            <a:spAutoFit/>
          </a:bodyPr>
          <a:lstStyle/>
          <a:p>
            <a:pPr algn="ctr">
              <a:lnSpc>
                <a:spcPts val="5174"/>
              </a:lnSpc>
            </a:pPr>
            <a:r>
              <a:rPr lang="es-CO" sz="4500" b="1" dirty="0">
                <a:solidFill>
                  <a:srgbClr val="000000"/>
                </a:solidFill>
                <a:latin typeface="Poppins Bold"/>
                <a:ea typeface="Poppins Bold"/>
                <a:cs typeface="Poppins Bold"/>
                <a:sym typeface="Poppins Bold"/>
              </a:rPr>
              <a:t>Ventas por tiendas(Condado Polk)</a:t>
            </a:r>
          </a:p>
        </p:txBody>
      </p:sp>
      <p:sp>
        <p:nvSpPr>
          <p:cNvPr id="24" name="TextBox 24"/>
          <p:cNvSpPr txBox="1"/>
          <p:nvPr/>
        </p:nvSpPr>
        <p:spPr>
          <a:xfrm>
            <a:off x="1077434" y="5837498"/>
            <a:ext cx="4914671" cy="457200"/>
          </a:xfrm>
          <a:prstGeom prst="rect">
            <a:avLst/>
          </a:prstGeom>
        </p:spPr>
        <p:txBody>
          <a:bodyPr lIns="0" tIns="0" rIns="0" bIns="0" rtlCol="0" anchor="t">
            <a:spAutoFit/>
          </a:bodyPr>
          <a:lstStyle/>
          <a:p>
            <a:pPr algn="ctr">
              <a:lnSpc>
                <a:spcPts val="3449"/>
              </a:lnSpc>
            </a:pPr>
            <a:r>
              <a:rPr lang="en-US" sz="2999" b="1">
                <a:solidFill>
                  <a:srgbClr val="FFFFFF"/>
                </a:solidFill>
                <a:latin typeface="Poppins Bold"/>
                <a:ea typeface="Poppins Bold"/>
                <a:cs typeface="Poppins Bold"/>
                <a:sym typeface="Poppins Bold"/>
              </a:rPr>
              <a:t>Data-driven Decisions</a:t>
            </a:r>
          </a:p>
        </p:txBody>
      </p:sp>
      <p:sp>
        <p:nvSpPr>
          <p:cNvPr id="26" name="TextBox 26"/>
          <p:cNvSpPr txBox="1"/>
          <p:nvPr/>
        </p:nvSpPr>
        <p:spPr>
          <a:xfrm>
            <a:off x="13292672" y="5837498"/>
            <a:ext cx="2912965" cy="457200"/>
          </a:xfrm>
          <a:prstGeom prst="rect">
            <a:avLst/>
          </a:prstGeom>
        </p:spPr>
        <p:txBody>
          <a:bodyPr lIns="0" tIns="0" rIns="0" bIns="0" rtlCol="0" anchor="t">
            <a:spAutoFit/>
          </a:bodyPr>
          <a:lstStyle/>
          <a:p>
            <a:pPr algn="ctr">
              <a:lnSpc>
                <a:spcPts val="3449"/>
              </a:lnSpc>
            </a:pPr>
            <a:r>
              <a:rPr lang="en-US" sz="2999" b="1">
                <a:solidFill>
                  <a:srgbClr val="FFFFFF"/>
                </a:solidFill>
                <a:latin typeface="Poppins Bold"/>
                <a:ea typeface="Poppins Bold"/>
                <a:cs typeface="Poppins Bold"/>
                <a:sym typeface="Poppins Bold"/>
              </a:rPr>
              <a:t>Visualization</a:t>
            </a:r>
          </a:p>
        </p:txBody>
      </p:sp>
      <p:grpSp>
        <p:nvGrpSpPr>
          <p:cNvPr id="30" name="Group 30"/>
          <p:cNvGrpSpPr/>
          <p:nvPr/>
        </p:nvGrpSpPr>
        <p:grpSpPr>
          <a:xfrm rot="3614395">
            <a:off x="15610373" y="3360482"/>
            <a:ext cx="6061985" cy="439924"/>
            <a:chOff x="0" y="0"/>
            <a:chExt cx="3139792" cy="227858"/>
          </a:xfrm>
        </p:grpSpPr>
        <p:sp>
          <p:nvSpPr>
            <p:cNvPr id="31" name="Freeform 31"/>
            <p:cNvSpPr/>
            <p:nvPr/>
          </p:nvSpPr>
          <p:spPr>
            <a:xfrm>
              <a:off x="0" y="0"/>
              <a:ext cx="3139792" cy="227858"/>
            </a:xfrm>
            <a:custGeom>
              <a:avLst/>
              <a:gdLst/>
              <a:ahLst/>
              <a:cxnLst/>
              <a:rect l="l" t="t" r="r" b="b"/>
              <a:pathLst>
                <a:path w="3139792" h="227858">
                  <a:moveTo>
                    <a:pt x="2936592" y="0"/>
                  </a:moveTo>
                  <a:lnTo>
                    <a:pt x="0" y="0"/>
                  </a:lnTo>
                  <a:lnTo>
                    <a:pt x="203200" y="227858"/>
                  </a:lnTo>
                  <a:lnTo>
                    <a:pt x="3139792" y="227858"/>
                  </a:lnTo>
                  <a:lnTo>
                    <a:pt x="2936592" y="0"/>
                  </a:lnTo>
                  <a:close/>
                </a:path>
              </a:pathLst>
            </a:custGeom>
            <a:solidFill>
              <a:srgbClr val="2B4865"/>
            </a:solidFill>
          </p:spPr>
          <p:txBody>
            <a:bodyPr/>
            <a:lstStyle/>
            <a:p>
              <a:endParaRPr lang="es-CO"/>
            </a:p>
          </p:txBody>
        </p:sp>
        <p:sp>
          <p:nvSpPr>
            <p:cNvPr id="32" name="TextBox 32"/>
            <p:cNvSpPr txBox="1"/>
            <p:nvPr/>
          </p:nvSpPr>
          <p:spPr>
            <a:xfrm>
              <a:off x="101600" y="-38100"/>
              <a:ext cx="2936592"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33" name="Group 33"/>
          <p:cNvGrpSpPr/>
          <p:nvPr/>
        </p:nvGrpSpPr>
        <p:grpSpPr>
          <a:xfrm rot="-1795536">
            <a:off x="17308561" y="-2132694"/>
            <a:ext cx="3826016" cy="3743280"/>
            <a:chOff x="0" y="0"/>
            <a:chExt cx="830765" cy="812800"/>
          </a:xfrm>
        </p:grpSpPr>
        <p:sp>
          <p:nvSpPr>
            <p:cNvPr id="34" name="Freeform 34"/>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txBody>
            <a:bodyPr/>
            <a:lstStyle/>
            <a:p>
              <a:endParaRPr lang="es-CO"/>
            </a:p>
          </p:txBody>
        </p:sp>
        <p:sp>
          <p:nvSpPr>
            <p:cNvPr id="35" name="TextBox 35"/>
            <p:cNvSpPr txBox="1"/>
            <p:nvPr/>
          </p:nvSpPr>
          <p:spPr>
            <a:xfrm>
              <a:off x="0" y="-38100"/>
              <a:ext cx="830765" cy="850900"/>
            </a:xfrm>
            <a:prstGeom prst="rect">
              <a:avLst/>
            </a:prstGeom>
          </p:spPr>
          <p:txBody>
            <a:bodyPr lIns="50800" tIns="50800" rIns="50800" bIns="50800" rtlCol="0" anchor="ctr"/>
            <a:lstStyle/>
            <a:p>
              <a:pPr algn="ctr">
                <a:lnSpc>
                  <a:spcPts val="2659"/>
                </a:lnSpc>
              </a:pPr>
              <a:endParaRPr/>
            </a:p>
          </p:txBody>
        </p:sp>
      </p:grpSp>
      <p:grpSp>
        <p:nvGrpSpPr>
          <p:cNvPr id="36" name="Group 36"/>
          <p:cNvGrpSpPr/>
          <p:nvPr/>
        </p:nvGrpSpPr>
        <p:grpSpPr>
          <a:xfrm rot="3614395">
            <a:off x="14267354" y="1480218"/>
            <a:ext cx="7586069" cy="439924"/>
            <a:chOff x="0" y="0"/>
            <a:chExt cx="3929188" cy="227858"/>
          </a:xfrm>
        </p:grpSpPr>
        <p:sp>
          <p:nvSpPr>
            <p:cNvPr id="37" name="Freeform 37"/>
            <p:cNvSpPr/>
            <p:nvPr/>
          </p:nvSpPr>
          <p:spPr>
            <a:xfrm>
              <a:off x="0" y="0"/>
              <a:ext cx="3929188" cy="227858"/>
            </a:xfrm>
            <a:custGeom>
              <a:avLst/>
              <a:gdLst/>
              <a:ahLst/>
              <a:cxnLst/>
              <a:rect l="l" t="t" r="r" b="b"/>
              <a:pathLst>
                <a:path w="3929188" h="227858">
                  <a:moveTo>
                    <a:pt x="3725988" y="0"/>
                  </a:moveTo>
                  <a:lnTo>
                    <a:pt x="0" y="0"/>
                  </a:lnTo>
                  <a:lnTo>
                    <a:pt x="203200" y="227858"/>
                  </a:lnTo>
                  <a:lnTo>
                    <a:pt x="3929188" y="227858"/>
                  </a:lnTo>
                  <a:lnTo>
                    <a:pt x="3725988" y="0"/>
                  </a:lnTo>
                  <a:close/>
                </a:path>
              </a:pathLst>
            </a:custGeom>
            <a:solidFill>
              <a:srgbClr val="0088B6"/>
            </a:solidFill>
          </p:spPr>
          <p:txBody>
            <a:bodyPr/>
            <a:lstStyle/>
            <a:p>
              <a:endParaRPr lang="es-CO"/>
            </a:p>
          </p:txBody>
        </p:sp>
        <p:sp>
          <p:nvSpPr>
            <p:cNvPr id="38" name="TextBox 38"/>
            <p:cNvSpPr txBox="1"/>
            <p:nvPr/>
          </p:nvSpPr>
          <p:spPr>
            <a:xfrm>
              <a:off x="101600" y="-38100"/>
              <a:ext cx="3725988"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39" name="Group 39"/>
          <p:cNvGrpSpPr/>
          <p:nvPr/>
        </p:nvGrpSpPr>
        <p:grpSpPr>
          <a:xfrm rot="-3617512">
            <a:off x="-2839354" y="-2212490"/>
            <a:ext cx="3826016" cy="3743280"/>
            <a:chOff x="0" y="0"/>
            <a:chExt cx="830765" cy="812800"/>
          </a:xfrm>
        </p:grpSpPr>
        <p:sp>
          <p:nvSpPr>
            <p:cNvPr id="40" name="Freeform 40"/>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txBody>
            <a:bodyPr/>
            <a:lstStyle/>
            <a:p>
              <a:endParaRPr lang="es-CO"/>
            </a:p>
          </p:txBody>
        </p:sp>
        <p:sp>
          <p:nvSpPr>
            <p:cNvPr id="41" name="TextBox 41"/>
            <p:cNvSpPr txBox="1"/>
            <p:nvPr/>
          </p:nvSpPr>
          <p:spPr>
            <a:xfrm>
              <a:off x="0" y="-38100"/>
              <a:ext cx="830765" cy="850900"/>
            </a:xfrm>
            <a:prstGeom prst="rect">
              <a:avLst/>
            </a:prstGeom>
          </p:spPr>
          <p:txBody>
            <a:bodyPr lIns="50800" tIns="50800" rIns="50800" bIns="50800" rtlCol="0" anchor="ctr"/>
            <a:lstStyle/>
            <a:p>
              <a:pPr algn="ctr">
                <a:lnSpc>
                  <a:spcPts val="2659"/>
                </a:lnSpc>
              </a:pPr>
              <a:endParaRPr/>
            </a:p>
          </p:txBody>
        </p:sp>
      </p:grpSp>
      <p:grpSp>
        <p:nvGrpSpPr>
          <p:cNvPr id="42" name="Group 42"/>
          <p:cNvGrpSpPr/>
          <p:nvPr/>
        </p:nvGrpSpPr>
        <p:grpSpPr>
          <a:xfrm rot="7182689">
            <a:off x="-2459765" y="2776133"/>
            <a:ext cx="4800043" cy="449861"/>
            <a:chOff x="0" y="0"/>
            <a:chExt cx="2357911" cy="220984"/>
          </a:xfrm>
        </p:grpSpPr>
        <p:sp>
          <p:nvSpPr>
            <p:cNvPr id="43" name="Freeform 43"/>
            <p:cNvSpPr/>
            <p:nvPr/>
          </p:nvSpPr>
          <p:spPr>
            <a:xfrm>
              <a:off x="0" y="0"/>
              <a:ext cx="2357911" cy="220984"/>
            </a:xfrm>
            <a:custGeom>
              <a:avLst/>
              <a:gdLst/>
              <a:ahLst/>
              <a:cxnLst/>
              <a:rect l="l" t="t" r="r" b="b"/>
              <a:pathLst>
                <a:path w="2357911" h="220984">
                  <a:moveTo>
                    <a:pt x="203200" y="0"/>
                  </a:moveTo>
                  <a:lnTo>
                    <a:pt x="2357911" y="0"/>
                  </a:lnTo>
                  <a:lnTo>
                    <a:pt x="2154711" y="220984"/>
                  </a:lnTo>
                  <a:lnTo>
                    <a:pt x="0" y="220984"/>
                  </a:lnTo>
                  <a:lnTo>
                    <a:pt x="203200" y="0"/>
                  </a:lnTo>
                  <a:close/>
                </a:path>
              </a:pathLst>
            </a:custGeom>
            <a:solidFill>
              <a:srgbClr val="2B4865"/>
            </a:solidFill>
          </p:spPr>
          <p:txBody>
            <a:bodyPr/>
            <a:lstStyle/>
            <a:p>
              <a:endParaRPr lang="es-CO"/>
            </a:p>
          </p:txBody>
        </p:sp>
        <p:sp>
          <p:nvSpPr>
            <p:cNvPr id="44" name="TextBox 44"/>
            <p:cNvSpPr txBox="1"/>
            <p:nvPr/>
          </p:nvSpPr>
          <p:spPr>
            <a:xfrm>
              <a:off x="101600" y="-38100"/>
              <a:ext cx="2154711" cy="259084"/>
            </a:xfrm>
            <a:prstGeom prst="rect">
              <a:avLst/>
            </a:prstGeom>
          </p:spPr>
          <p:txBody>
            <a:bodyPr lIns="50800" tIns="50800" rIns="50800" bIns="50800" rtlCol="0" anchor="ctr"/>
            <a:lstStyle/>
            <a:p>
              <a:pPr algn="ctr">
                <a:lnSpc>
                  <a:spcPts val="2659"/>
                </a:lnSpc>
                <a:spcBef>
                  <a:spcPct val="0"/>
                </a:spcBef>
              </a:pPr>
              <a:endParaRPr/>
            </a:p>
          </p:txBody>
        </p:sp>
      </p:grpSp>
      <p:grpSp>
        <p:nvGrpSpPr>
          <p:cNvPr id="45" name="Group 45"/>
          <p:cNvGrpSpPr/>
          <p:nvPr/>
        </p:nvGrpSpPr>
        <p:grpSpPr>
          <a:xfrm rot="7182689">
            <a:off x="-3490340" y="1416877"/>
            <a:ext cx="7451059" cy="429861"/>
            <a:chOff x="0" y="0"/>
            <a:chExt cx="3830456" cy="220984"/>
          </a:xfrm>
        </p:grpSpPr>
        <p:sp>
          <p:nvSpPr>
            <p:cNvPr id="46" name="Freeform 46"/>
            <p:cNvSpPr/>
            <p:nvPr/>
          </p:nvSpPr>
          <p:spPr>
            <a:xfrm>
              <a:off x="0" y="0"/>
              <a:ext cx="3830457" cy="220984"/>
            </a:xfrm>
            <a:custGeom>
              <a:avLst/>
              <a:gdLst/>
              <a:ahLst/>
              <a:cxnLst/>
              <a:rect l="l" t="t" r="r" b="b"/>
              <a:pathLst>
                <a:path w="3830457" h="220984">
                  <a:moveTo>
                    <a:pt x="203200" y="0"/>
                  </a:moveTo>
                  <a:lnTo>
                    <a:pt x="3830457" y="0"/>
                  </a:lnTo>
                  <a:lnTo>
                    <a:pt x="3627257" y="220984"/>
                  </a:lnTo>
                  <a:lnTo>
                    <a:pt x="0" y="220984"/>
                  </a:lnTo>
                  <a:lnTo>
                    <a:pt x="203200" y="0"/>
                  </a:lnTo>
                  <a:close/>
                </a:path>
              </a:pathLst>
            </a:custGeom>
            <a:solidFill>
              <a:srgbClr val="0088B6"/>
            </a:solidFill>
          </p:spPr>
          <p:txBody>
            <a:bodyPr/>
            <a:lstStyle/>
            <a:p>
              <a:endParaRPr lang="es-CO"/>
            </a:p>
          </p:txBody>
        </p:sp>
        <p:sp>
          <p:nvSpPr>
            <p:cNvPr id="47" name="TextBox 47"/>
            <p:cNvSpPr txBox="1"/>
            <p:nvPr/>
          </p:nvSpPr>
          <p:spPr>
            <a:xfrm>
              <a:off x="101600" y="-38100"/>
              <a:ext cx="3627256" cy="259084"/>
            </a:xfrm>
            <a:prstGeom prst="rect">
              <a:avLst/>
            </a:prstGeom>
          </p:spPr>
          <p:txBody>
            <a:bodyPr lIns="50800" tIns="50800" rIns="50800" bIns="50800" rtlCol="0" anchor="ctr"/>
            <a:lstStyle/>
            <a:p>
              <a:pPr algn="ctr">
                <a:lnSpc>
                  <a:spcPts val="2659"/>
                </a:lnSpc>
                <a:spcBef>
                  <a:spcPct val="0"/>
                </a:spcBef>
              </a:pPr>
              <a:endParaRPr/>
            </a:p>
          </p:txBody>
        </p:sp>
      </p:grpSp>
      <p:pic>
        <p:nvPicPr>
          <p:cNvPr id="3" name="Imagen 2">
            <a:extLst>
              <a:ext uri="{FF2B5EF4-FFF2-40B4-BE49-F238E27FC236}">
                <a16:creationId xmlns:a16="http://schemas.microsoft.com/office/drawing/2014/main" id="{27FF1AA0-B051-BFB8-E7AC-10CE4D72E58A}"/>
              </a:ext>
            </a:extLst>
          </p:cNvPr>
          <p:cNvPicPr>
            <a:picLocks noChangeAspect="1"/>
          </p:cNvPicPr>
          <p:nvPr/>
        </p:nvPicPr>
        <p:blipFill>
          <a:blip r:embed="rId4"/>
          <a:stretch>
            <a:fillRect/>
          </a:stretch>
        </p:blipFill>
        <p:spPr>
          <a:xfrm>
            <a:off x="4110151" y="1956060"/>
            <a:ext cx="9410700" cy="7762875"/>
          </a:xfrm>
          <a:prstGeom prst="rect">
            <a:avLst/>
          </a:prstGeom>
        </p:spPr>
      </p:pic>
    </p:spTree>
    <p:extLst>
      <p:ext uri="{BB962C8B-B14F-4D97-AF65-F5344CB8AC3E}">
        <p14:creationId xmlns:p14="http://schemas.microsoft.com/office/powerpoint/2010/main" val="1017092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20"/>
          <p:cNvSpPr/>
          <p:nvPr/>
        </p:nvSpPr>
        <p:spPr>
          <a:xfrm>
            <a:off x="2986321" y="3835592"/>
            <a:ext cx="1096897" cy="1044794"/>
          </a:xfrm>
          <a:custGeom>
            <a:avLst/>
            <a:gdLst/>
            <a:ahLst/>
            <a:cxnLst/>
            <a:rect l="l" t="t" r="r" b="b"/>
            <a:pathLst>
              <a:path w="1096897" h="1044794">
                <a:moveTo>
                  <a:pt x="0" y="0"/>
                </a:moveTo>
                <a:lnTo>
                  <a:pt x="1096897" y="0"/>
                </a:lnTo>
                <a:lnTo>
                  <a:pt x="1096897" y="1044795"/>
                </a:lnTo>
                <a:lnTo>
                  <a:pt x="0" y="10447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23" name="TextBox 23"/>
          <p:cNvSpPr txBox="1"/>
          <p:nvPr/>
        </p:nvSpPr>
        <p:spPr>
          <a:xfrm>
            <a:off x="3493775" y="969310"/>
            <a:ext cx="11975718" cy="666849"/>
          </a:xfrm>
          <a:prstGeom prst="rect">
            <a:avLst/>
          </a:prstGeom>
        </p:spPr>
        <p:txBody>
          <a:bodyPr wrap="square" lIns="0" tIns="0" rIns="0" bIns="0" rtlCol="0" anchor="t">
            <a:spAutoFit/>
          </a:bodyPr>
          <a:lstStyle/>
          <a:p>
            <a:pPr algn="ctr">
              <a:lnSpc>
                <a:spcPts val="5174"/>
              </a:lnSpc>
            </a:pPr>
            <a:r>
              <a:rPr lang="es-CO" sz="4500" b="1" dirty="0">
                <a:solidFill>
                  <a:srgbClr val="000000"/>
                </a:solidFill>
                <a:latin typeface="Poppins Bold"/>
                <a:ea typeface="Poppins Bold"/>
                <a:cs typeface="Poppins Bold"/>
                <a:sym typeface="Poppins Bold"/>
              </a:rPr>
              <a:t>Ventas por tiendas(Condado Polk)</a:t>
            </a:r>
          </a:p>
        </p:txBody>
      </p:sp>
      <p:sp>
        <p:nvSpPr>
          <p:cNvPr id="24" name="TextBox 24"/>
          <p:cNvSpPr txBox="1"/>
          <p:nvPr/>
        </p:nvSpPr>
        <p:spPr>
          <a:xfrm>
            <a:off x="1077434" y="5837498"/>
            <a:ext cx="4914671" cy="457200"/>
          </a:xfrm>
          <a:prstGeom prst="rect">
            <a:avLst/>
          </a:prstGeom>
        </p:spPr>
        <p:txBody>
          <a:bodyPr lIns="0" tIns="0" rIns="0" bIns="0" rtlCol="0" anchor="t">
            <a:spAutoFit/>
          </a:bodyPr>
          <a:lstStyle/>
          <a:p>
            <a:pPr algn="ctr">
              <a:lnSpc>
                <a:spcPts val="3449"/>
              </a:lnSpc>
            </a:pPr>
            <a:r>
              <a:rPr lang="en-US" sz="2999" b="1">
                <a:solidFill>
                  <a:srgbClr val="FFFFFF"/>
                </a:solidFill>
                <a:latin typeface="Poppins Bold"/>
                <a:ea typeface="Poppins Bold"/>
                <a:cs typeface="Poppins Bold"/>
                <a:sym typeface="Poppins Bold"/>
              </a:rPr>
              <a:t>Data-driven Decisions</a:t>
            </a:r>
          </a:p>
        </p:txBody>
      </p:sp>
      <p:sp>
        <p:nvSpPr>
          <p:cNvPr id="26" name="TextBox 26"/>
          <p:cNvSpPr txBox="1"/>
          <p:nvPr/>
        </p:nvSpPr>
        <p:spPr>
          <a:xfrm>
            <a:off x="13292672" y="5837498"/>
            <a:ext cx="2912965" cy="457200"/>
          </a:xfrm>
          <a:prstGeom prst="rect">
            <a:avLst/>
          </a:prstGeom>
        </p:spPr>
        <p:txBody>
          <a:bodyPr lIns="0" tIns="0" rIns="0" bIns="0" rtlCol="0" anchor="t">
            <a:spAutoFit/>
          </a:bodyPr>
          <a:lstStyle/>
          <a:p>
            <a:pPr algn="ctr">
              <a:lnSpc>
                <a:spcPts val="3449"/>
              </a:lnSpc>
            </a:pPr>
            <a:r>
              <a:rPr lang="en-US" sz="2999" b="1">
                <a:solidFill>
                  <a:srgbClr val="FFFFFF"/>
                </a:solidFill>
                <a:latin typeface="Poppins Bold"/>
                <a:ea typeface="Poppins Bold"/>
                <a:cs typeface="Poppins Bold"/>
                <a:sym typeface="Poppins Bold"/>
              </a:rPr>
              <a:t>Visualization</a:t>
            </a:r>
          </a:p>
        </p:txBody>
      </p:sp>
      <p:grpSp>
        <p:nvGrpSpPr>
          <p:cNvPr id="30" name="Group 30"/>
          <p:cNvGrpSpPr/>
          <p:nvPr/>
        </p:nvGrpSpPr>
        <p:grpSpPr>
          <a:xfrm rot="3614395">
            <a:off x="15610373" y="3360482"/>
            <a:ext cx="6061985" cy="439924"/>
            <a:chOff x="0" y="0"/>
            <a:chExt cx="3139792" cy="227858"/>
          </a:xfrm>
        </p:grpSpPr>
        <p:sp>
          <p:nvSpPr>
            <p:cNvPr id="31" name="Freeform 31"/>
            <p:cNvSpPr/>
            <p:nvPr/>
          </p:nvSpPr>
          <p:spPr>
            <a:xfrm>
              <a:off x="0" y="0"/>
              <a:ext cx="3139792" cy="227858"/>
            </a:xfrm>
            <a:custGeom>
              <a:avLst/>
              <a:gdLst/>
              <a:ahLst/>
              <a:cxnLst/>
              <a:rect l="l" t="t" r="r" b="b"/>
              <a:pathLst>
                <a:path w="3139792" h="227858">
                  <a:moveTo>
                    <a:pt x="2936592" y="0"/>
                  </a:moveTo>
                  <a:lnTo>
                    <a:pt x="0" y="0"/>
                  </a:lnTo>
                  <a:lnTo>
                    <a:pt x="203200" y="227858"/>
                  </a:lnTo>
                  <a:lnTo>
                    <a:pt x="3139792" y="227858"/>
                  </a:lnTo>
                  <a:lnTo>
                    <a:pt x="2936592" y="0"/>
                  </a:lnTo>
                  <a:close/>
                </a:path>
              </a:pathLst>
            </a:custGeom>
            <a:solidFill>
              <a:srgbClr val="2B4865"/>
            </a:solidFill>
          </p:spPr>
          <p:txBody>
            <a:bodyPr/>
            <a:lstStyle/>
            <a:p>
              <a:endParaRPr lang="es-CO"/>
            </a:p>
          </p:txBody>
        </p:sp>
        <p:sp>
          <p:nvSpPr>
            <p:cNvPr id="32" name="TextBox 32"/>
            <p:cNvSpPr txBox="1"/>
            <p:nvPr/>
          </p:nvSpPr>
          <p:spPr>
            <a:xfrm>
              <a:off x="101600" y="-38100"/>
              <a:ext cx="2936592"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33" name="Group 33"/>
          <p:cNvGrpSpPr/>
          <p:nvPr/>
        </p:nvGrpSpPr>
        <p:grpSpPr>
          <a:xfrm rot="-1795536">
            <a:off x="17308561" y="-2132694"/>
            <a:ext cx="3826016" cy="3743280"/>
            <a:chOff x="0" y="0"/>
            <a:chExt cx="830765" cy="812800"/>
          </a:xfrm>
        </p:grpSpPr>
        <p:sp>
          <p:nvSpPr>
            <p:cNvPr id="34" name="Freeform 34"/>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txBody>
            <a:bodyPr/>
            <a:lstStyle/>
            <a:p>
              <a:endParaRPr lang="es-CO"/>
            </a:p>
          </p:txBody>
        </p:sp>
        <p:sp>
          <p:nvSpPr>
            <p:cNvPr id="35" name="TextBox 35"/>
            <p:cNvSpPr txBox="1"/>
            <p:nvPr/>
          </p:nvSpPr>
          <p:spPr>
            <a:xfrm>
              <a:off x="0" y="-38100"/>
              <a:ext cx="830765" cy="850900"/>
            </a:xfrm>
            <a:prstGeom prst="rect">
              <a:avLst/>
            </a:prstGeom>
          </p:spPr>
          <p:txBody>
            <a:bodyPr lIns="50800" tIns="50800" rIns="50800" bIns="50800" rtlCol="0" anchor="ctr"/>
            <a:lstStyle/>
            <a:p>
              <a:pPr algn="ctr">
                <a:lnSpc>
                  <a:spcPts val="2659"/>
                </a:lnSpc>
              </a:pPr>
              <a:endParaRPr/>
            </a:p>
          </p:txBody>
        </p:sp>
      </p:grpSp>
      <p:grpSp>
        <p:nvGrpSpPr>
          <p:cNvPr id="36" name="Group 36"/>
          <p:cNvGrpSpPr/>
          <p:nvPr/>
        </p:nvGrpSpPr>
        <p:grpSpPr>
          <a:xfrm rot="3614395">
            <a:off x="14267354" y="1480218"/>
            <a:ext cx="7586069" cy="439924"/>
            <a:chOff x="0" y="0"/>
            <a:chExt cx="3929188" cy="227858"/>
          </a:xfrm>
        </p:grpSpPr>
        <p:sp>
          <p:nvSpPr>
            <p:cNvPr id="37" name="Freeform 37"/>
            <p:cNvSpPr/>
            <p:nvPr/>
          </p:nvSpPr>
          <p:spPr>
            <a:xfrm>
              <a:off x="0" y="0"/>
              <a:ext cx="3929188" cy="227858"/>
            </a:xfrm>
            <a:custGeom>
              <a:avLst/>
              <a:gdLst/>
              <a:ahLst/>
              <a:cxnLst/>
              <a:rect l="l" t="t" r="r" b="b"/>
              <a:pathLst>
                <a:path w="3929188" h="227858">
                  <a:moveTo>
                    <a:pt x="3725988" y="0"/>
                  </a:moveTo>
                  <a:lnTo>
                    <a:pt x="0" y="0"/>
                  </a:lnTo>
                  <a:lnTo>
                    <a:pt x="203200" y="227858"/>
                  </a:lnTo>
                  <a:lnTo>
                    <a:pt x="3929188" y="227858"/>
                  </a:lnTo>
                  <a:lnTo>
                    <a:pt x="3725988" y="0"/>
                  </a:lnTo>
                  <a:close/>
                </a:path>
              </a:pathLst>
            </a:custGeom>
            <a:solidFill>
              <a:srgbClr val="0088B6"/>
            </a:solidFill>
          </p:spPr>
          <p:txBody>
            <a:bodyPr/>
            <a:lstStyle/>
            <a:p>
              <a:endParaRPr lang="es-CO"/>
            </a:p>
          </p:txBody>
        </p:sp>
        <p:sp>
          <p:nvSpPr>
            <p:cNvPr id="38" name="TextBox 38"/>
            <p:cNvSpPr txBox="1"/>
            <p:nvPr/>
          </p:nvSpPr>
          <p:spPr>
            <a:xfrm>
              <a:off x="101600" y="-38100"/>
              <a:ext cx="3725988"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39" name="Group 39"/>
          <p:cNvGrpSpPr/>
          <p:nvPr/>
        </p:nvGrpSpPr>
        <p:grpSpPr>
          <a:xfrm rot="-3617512">
            <a:off x="-2839354" y="-2212490"/>
            <a:ext cx="3826016" cy="3743280"/>
            <a:chOff x="0" y="0"/>
            <a:chExt cx="830765" cy="812800"/>
          </a:xfrm>
        </p:grpSpPr>
        <p:sp>
          <p:nvSpPr>
            <p:cNvPr id="40" name="Freeform 40"/>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txBody>
            <a:bodyPr/>
            <a:lstStyle/>
            <a:p>
              <a:endParaRPr lang="es-CO"/>
            </a:p>
          </p:txBody>
        </p:sp>
        <p:sp>
          <p:nvSpPr>
            <p:cNvPr id="41" name="TextBox 41"/>
            <p:cNvSpPr txBox="1"/>
            <p:nvPr/>
          </p:nvSpPr>
          <p:spPr>
            <a:xfrm>
              <a:off x="0" y="-38100"/>
              <a:ext cx="830765" cy="850900"/>
            </a:xfrm>
            <a:prstGeom prst="rect">
              <a:avLst/>
            </a:prstGeom>
          </p:spPr>
          <p:txBody>
            <a:bodyPr lIns="50800" tIns="50800" rIns="50800" bIns="50800" rtlCol="0" anchor="ctr"/>
            <a:lstStyle/>
            <a:p>
              <a:pPr algn="ctr">
                <a:lnSpc>
                  <a:spcPts val="2659"/>
                </a:lnSpc>
              </a:pPr>
              <a:endParaRPr/>
            </a:p>
          </p:txBody>
        </p:sp>
      </p:grpSp>
      <p:grpSp>
        <p:nvGrpSpPr>
          <p:cNvPr id="42" name="Group 42"/>
          <p:cNvGrpSpPr/>
          <p:nvPr/>
        </p:nvGrpSpPr>
        <p:grpSpPr>
          <a:xfrm rot="7182689">
            <a:off x="-2459765" y="2776133"/>
            <a:ext cx="4800043" cy="449861"/>
            <a:chOff x="0" y="0"/>
            <a:chExt cx="2357911" cy="220984"/>
          </a:xfrm>
        </p:grpSpPr>
        <p:sp>
          <p:nvSpPr>
            <p:cNvPr id="43" name="Freeform 43"/>
            <p:cNvSpPr/>
            <p:nvPr/>
          </p:nvSpPr>
          <p:spPr>
            <a:xfrm>
              <a:off x="0" y="0"/>
              <a:ext cx="2357911" cy="220984"/>
            </a:xfrm>
            <a:custGeom>
              <a:avLst/>
              <a:gdLst/>
              <a:ahLst/>
              <a:cxnLst/>
              <a:rect l="l" t="t" r="r" b="b"/>
              <a:pathLst>
                <a:path w="2357911" h="220984">
                  <a:moveTo>
                    <a:pt x="203200" y="0"/>
                  </a:moveTo>
                  <a:lnTo>
                    <a:pt x="2357911" y="0"/>
                  </a:lnTo>
                  <a:lnTo>
                    <a:pt x="2154711" y="220984"/>
                  </a:lnTo>
                  <a:lnTo>
                    <a:pt x="0" y="220984"/>
                  </a:lnTo>
                  <a:lnTo>
                    <a:pt x="203200" y="0"/>
                  </a:lnTo>
                  <a:close/>
                </a:path>
              </a:pathLst>
            </a:custGeom>
            <a:solidFill>
              <a:srgbClr val="2B4865"/>
            </a:solidFill>
          </p:spPr>
          <p:txBody>
            <a:bodyPr/>
            <a:lstStyle/>
            <a:p>
              <a:endParaRPr lang="es-CO"/>
            </a:p>
          </p:txBody>
        </p:sp>
        <p:sp>
          <p:nvSpPr>
            <p:cNvPr id="44" name="TextBox 44"/>
            <p:cNvSpPr txBox="1"/>
            <p:nvPr/>
          </p:nvSpPr>
          <p:spPr>
            <a:xfrm>
              <a:off x="101600" y="-38100"/>
              <a:ext cx="2154711" cy="259084"/>
            </a:xfrm>
            <a:prstGeom prst="rect">
              <a:avLst/>
            </a:prstGeom>
          </p:spPr>
          <p:txBody>
            <a:bodyPr lIns="50800" tIns="50800" rIns="50800" bIns="50800" rtlCol="0" anchor="ctr"/>
            <a:lstStyle/>
            <a:p>
              <a:pPr algn="ctr">
                <a:lnSpc>
                  <a:spcPts val="2659"/>
                </a:lnSpc>
                <a:spcBef>
                  <a:spcPct val="0"/>
                </a:spcBef>
              </a:pPr>
              <a:endParaRPr/>
            </a:p>
          </p:txBody>
        </p:sp>
      </p:grpSp>
      <p:grpSp>
        <p:nvGrpSpPr>
          <p:cNvPr id="45" name="Group 45"/>
          <p:cNvGrpSpPr/>
          <p:nvPr/>
        </p:nvGrpSpPr>
        <p:grpSpPr>
          <a:xfrm rot="7182689">
            <a:off x="-3490340" y="1416877"/>
            <a:ext cx="7451059" cy="429861"/>
            <a:chOff x="0" y="0"/>
            <a:chExt cx="3830456" cy="220984"/>
          </a:xfrm>
        </p:grpSpPr>
        <p:sp>
          <p:nvSpPr>
            <p:cNvPr id="46" name="Freeform 46"/>
            <p:cNvSpPr/>
            <p:nvPr/>
          </p:nvSpPr>
          <p:spPr>
            <a:xfrm>
              <a:off x="0" y="0"/>
              <a:ext cx="3830457" cy="220984"/>
            </a:xfrm>
            <a:custGeom>
              <a:avLst/>
              <a:gdLst/>
              <a:ahLst/>
              <a:cxnLst/>
              <a:rect l="l" t="t" r="r" b="b"/>
              <a:pathLst>
                <a:path w="3830457" h="220984">
                  <a:moveTo>
                    <a:pt x="203200" y="0"/>
                  </a:moveTo>
                  <a:lnTo>
                    <a:pt x="3830457" y="0"/>
                  </a:lnTo>
                  <a:lnTo>
                    <a:pt x="3627257" y="220984"/>
                  </a:lnTo>
                  <a:lnTo>
                    <a:pt x="0" y="220984"/>
                  </a:lnTo>
                  <a:lnTo>
                    <a:pt x="203200" y="0"/>
                  </a:lnTo>
                  <a:close/>
                </a:path>
              </a:pathLst>
            </a:custGeom>
            <a:solidFill>
              <a:srgbClr val="0088B6"/>
            </a:solidFill>
          </p:spPr>
          <p:txBody>
            <a:bodyPr/>
            <a:lstStyle/>
            <a:p>
              <a:endParaRPr lang="es-CO"/>
            </a:p>
          </p:txBody>
        </p:sp>
        <p:sp>
          <p:nvSpPr>
            <p:cNvPr id="47" name="TextBox 47"/>
            <p:cNvSpPr txBox="1"/>
            <p:nvPr/>
          </p:nvSpPr>
          <p:spPr>
            <a:xfrm>
              <a:off x="101600" y="-38100"/>
              <a:ext cx="3627256" cy="259084"/>
            </a:xfrm>
            <a:prstGeom prst="rect">
              <a:avLst/>
            </a:prstGeom>
          </p:spPr>
          <p:txBody>
            <a:bodyPr lIns="50800" tIns="50800" rIns="50800" bIns="50800" rtlCol="0" anchor="ctr"/>
            <a:lstStyle/>
            <a:p>
              <a:pPr algn="ctr">
                <a:lnSpc>
                  <a:spcPts val="2659"/>
                </a:lnSpc>
                <a:spcBef>
                  <a:spcPct val="0"/>
                </a:spcBef>
              </a:pPr>
              <a:endParaRPr/>
            </a:p>
          </p:txBody>
        </p:sp>
      </p:grpSp>
      <p:pic>
        <p:nvPicPr>
          <p:cNvPr id="5" name="Imagen 4">
            <a:extLst>
              <a:ext uri="{FF2B5EF4-FFF2-40B4-BE49-F238E27FC236}">
                <a16:creationId xmlns:a16="http://schemas.microsoft.com/office/drawing/2014/main" id="{E1A00801-39D5-10C5-E525-2262099B0988}"/>
              </a:ext>
            </a:extLst>
          </p:cNvPr>
          <p:cNvPicPr>
            <a:picLocks noChangeAspect="1"/>
          </p:cNvPicPr>
          <p:nvPr/>
        </p:nvPicPr>
        <p:blipFill>
          <a:blip r:embed="rId4"/>
          <a:stretch>
            <a:fillRect/>
          </a:stretch>
        </p:blipFill>
        <p:spPr>
          <a:xfrm>
            <a:off x="5053012" y="2538412"/>
            <a:ext cx="8181975" cy="5210175"/>
          </a:xfrm>
          <a:prstGeom prst="rect">
            <a:avLst/>
          </a:prstGeom>
        </p:spPr>
      </p:pic>
    </p:spTree>
    <p:extLst>
      <p:ext uri="{BB962C8B-B14F-4D97-AF65-F5344CB8AC3E}">
        <p14:creationId xmlns:p14="http://schemas.microsoft.com/office/powerpoint/2010/main" val="3257295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100956" y="4357989"/>
            <a:ext cx="6086088" cy="4919361"/>
            <a:chOff x="0" y="0"/>
            <a:chExt cx="1602920" cy="1295634"/>
          </a:xfrm>
        </p:grpSpPr>
        <p:sp>
          <p:nvSpPr>
            <p:cNvPr id="3" name="Freeform 3"/>
            <p:cNvSpPr/>
            <p:nvPr/>
          </p:nvSpPr>
          <p:spPr>
            <a:xfrm>
              <a:off x="0" y="0"/>
              <a:ext cx="1602920" cy="1295634"/>
            </a:xfrm>
            <a:custGeom>
              <a:avLst/>
              <a:gdLst/>
              <a:ahLst/>
              <a:cxnLst/>
              <a:rect l="l" t="t" r="r" b="b"/>
              <a:pathLst>
                <a:path w="1602920" h="1295634">
                  <a:moveTo>
                    <a:pt x="0" y="0"/>
                  </a:moveTo>
                  <a:lnTo>
                    <a:pt x="1602920" y="0"/>
                  </a:lnTo>
                  <a:lnTo>
                    <a:pt x="1602920" y="1295634"/>
                  </a:lnTo>
                  <a:lnTo>
                    <a:pt x="0" y="1295634"/>
                  </a:lnTo>
                  <a:close/>
                </a:path>
              </a:pathLst>
            </a:custGeom>
            <a:solidFill>
              <a:srgbClr val="0088B6"/>
            </a:solidFill>
          </p:spPr>
          <p:txBody>
            <a:bodyPr/>
            <a:lstStyle/>
            <a:p>
              <a:endParaRPr lang="es-CO"/>
            </a:p>
          </p:txBody>
        </p:sp>
        <p:sp>
          <p:nvSpPr>
            <p:cNvPr id="4" name="TextBox 4"/>
            <p:cNvSpPr txBox="1"/>
            <p:nvPr/>
          </p:nvSpPr>
          <p:spPr>
            <a:xfrm>
              <a:off x="0" y="-38100"/>
              <a:ext cx="1602920" cy="133373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833120" y="4357989"/>
            <a:ext cx="9264795" cy="4919361"/>
            <a:chOff x="0" y="0"/>
            <a:chExt cx="2440111" cy="1295634"/>
          </a:xfrm>
        </p:grpSpPr>
        <p:sp>
          <p:nvSpPr>
            <p:cNvPr id="6" name="Freeform 6"/>
            <p:cNvSpPr/>
            <p:nvPr/>
          </p:nvSpPr>
          <p:spPr>
            <a:xfrm>
              <a:off x="0" y="0"/>
              <a:ext cx="2440111" cy="1295634"/>
            </a:xfrm>
            <a:custGeom>
              <a:avLst/>
              <a:gdLst/>
              <a:ahLst/>
              <a:cxnLst/>
              <a:rect l="l" t="t" r="r" b="b"/>
              <a:pathLst>
                <a:path w="2440111" h="1295634">
                  <a:moveTo>
                    <a:pt x="0" y="0"/>
                  </a:moveTo>
                  <a:lnTo>
                    <a:pt x="2440111" y="0"/>
                  </a:lnTo>
                  <a:lnTo>
                    <a:pt x="2440111" y="1295634"/>
                  </a:lnTo>
                  <a:lnTo>
                    <a:pt x="0" y="1295634"/>
                  </a:lnTo>
                  <a:close/>
                </a:path>
              </a:pathLst>
            </a:custGeom>
            <a:solidFill>
              <a:srgbClr val="2B4865"/>
            </a:solidFill>
          </p:spPr>
          <p:txBody>
            <a:bodyPr/>
            <a:lstStyle/>
            <a:p>
              <a:endParaRPr lang="es-CO"/>
            </a:p>
          </p:txBody>
        </p:sp>
        <p:sp>
          <p:nvSpPr>
            <p:cNvPr id="7" name="TextBox 7"/>
            <p:cNvSpPr txBox="1"/>
            <p:nvPr/>
          </p:nvSpPr>
          <p:spPr>
            <a:xfrm>
              <a:off x="0" y="-38100"/>
              <a:ext cx="2440111" cy="1333734"/>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1856325" y="4357989"/>
            <a:ext cx="9264795" cy="4919361"/>
            <a:chOff x="0" y="0"/>
            <a:chExt cx="2440111" cy="1295634"/>
          </a:xfrm>
        </p:grpSpPr>
        <p:sp>
          <p:nvSpPr>
            <p:cNvPr id="9" name="Freeform 9"/>
            <p:cNvSpPr/>
            <p:nvPr/>
          </p:nvSpPr>
          <p:spPr>
            <a:xfrm>
              <a:off x="0" y="0"/>
              <a:ext cx="2440111" cy="1295634"/>
            </a:xfrm>
            <a:custGeom>
              <a:avLst/>
              <a:gdLst/>
              <a:ahLst/>
              <a:cxnLst/>
              <a:rect l="l" t="t" r="r" b="b"/>
              <a:pathLst>
                <a:path w="2440111" h="1295634">
                  <a:moveTo>
                    <a:pt x="0" y="0"/>
                  </a:moveTo>
                  <a:lnTo>
                    <a:pt x="2440111" y="0"/>
                  </a:lnTo>
                  <a:lnTo>
                    <a:pt x="2440111" y="1295634"/>
                  </a:lnTo>
                  <a:lnTo>
                    <a:pt x="0" y="1295634"/>
                  </a:lnTo>
                  <a:close/>
                </a:path>
              </a:pathLst>
            </a:custGeom>
            <a:solidFill>
              <a:srgbClr val="2B4865"/>
            </a:solidFill>
          </p:spPr>
          <p:txBody>
            <a:bodyPr/>
            <a:lstStyle/>
            <a:p>
              <a:endParaRPr lang="es-CO"/>
            </a:p>
          </p:txBody>
        </p:sp>
        <p:sp>
          <p:nvSpPr>
            <p:cNvPr id="10" name="TextBox 10"/>
            <p:cNvSpPr txBox="1"/>
            <p:nvPr/>
          </p:nvSpPr>
          <p:spPr>
            <a:xfrm>
              <a:off x="0" y="-38100"/>
              <a:ext cx="2440111" cy="1333734"/>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2401708" y="3224928"/>
            <a:ext cx="2266123" cy="226612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88B6"/>
            </a:solidFill>
            <a:ln w="104775" cap="sq">
              <a:solidFill>
                <a:srgbClr val="FFFFFF"/>
              </a:solidFill>
              <a:prstDash val="solid"/>
              <a:miter/>
            </a:ln>
          </p:spPr>
          <p:txBody>
            <a:bodyPr/>
            <a:lstStyle/>
            <a:p>
              <a:endParaRPr lang="es-CO"/>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8010939" y="3224928"/>
            <a:ext cx="2266123" cy="2266123"/>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88B6"/>
            </a:solidFill>
            <a:ln w="104775" cap="sq">
              <a:solidFill>
                <a:srgbClr val="FFFFFF"/>
              </a:solidFill>
              <a:prstDash val="solid"/>
              <a:miter/>
            </a:ln>
          </p:spPr>
          <p:txBody>
            <a:bodyPr/>
            <a:lstStyle/>
            <a:p>
              <a:endParaRPr lang="es-CO"/>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3615794" y="3224928"/>
            <a:ext cx="2266123" cy="2266123"/>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88B6"/>
            </a:solidFill>
            <a:ln w="104775" cap="sq">
              <a:solidFill>
                <a:srgbClr val="FFFFFF"/>
              </a:solidFill>
              <a:prstDash val="solid"/>
              <a:miter/>
            </a:ln>
          </p:spPr>
          <p:txBody>
            <a:bodyPr/>
            <a:lstStyle/>
            <a:p>
              <a:endParaRPr lang="es-CO"/>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a:off x="2986321" y="3835592"/>
            <a:ext cx="1096897" cy="1044794"/>
          </a:xfrm>
          <a:custGeom>
            <a:avLst/>
            <a:gdLst/>
            <a:ahLst/>
            <a:cxnLst/>
            <a:rect l="l" t="t" r="r" b="b"/>
            <a:pathLst>
              <a:path w="1096897" h="1044794">
                <a:moveTo>
                  <a:pt x="0" y="0"/>
                </a:moveTo>
                <a:lnTo>
                  <a:pt x="1096897" y="0"/>
                </a:lnTo>
                <a:lnTo>
                  <a:pt x="1096897" y="1044795"/>
                </a:lnTo>
                <a:lnTo>
                  <a:pt x="0" y="10447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21" name="Freeform 21"/>
          <p:cNvSpPr/>
          <p:nvPr/>
        </p:nvSpPr>
        <p:spPr>
          <a:xfrm>
            <a:off x="8547755" y="3761744"/>
            <a:ext cx="1192491" cy="1192491"/>
          </a:xfrm>
          <a:custGeom>
            <a:avLst/>
            <a:gdLst/>
            <a:ahLst/>
            <a:cxnLst/>
            <a:rect l="l" t="t" r="r" b="b"/>
            <a:pathLst>
              <a:path w="1192491" h="1192491">
                <a:moveTo>
                  <a:pt x="0" y="0"/>
                </a:moveTo>
                <a:lnTo>
                  <a:pt x="1192490" y="0"/>
                </a:lnTo>
                <a:lnTo>
                  <a:pt x="1192490" y="1192491"/>
                </a:lnTo>
                <a:lnTo>
                  <a:pt x="0" y="11924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
        <p:nvSpPr>
          <p:cNvPr id="22" name="Freeform 22"/>
          <p:cNvSpPr/>
          <p:nvPr/>
        </p:nvSpPr>
        <p:spPr>
          <a:xfrm>
            <a:off x="14152610" y="3835592"/>
            <a:ext cx="1192491" cy="1192491"/>
          </a:xfrm>
          <a:custGeom>
            <a:avLst/>
            <a:gdLst/>
            <a:ahLst/>
            <a:cxnLst/>
            <a:rect l="l" t="t" r="r" b="b"/>
            <a:pathLst>
              <a:path w="1192491" h="1192491">
                <a:moveTo>
                  <a:pt x="0" y="0"/>
                </a:moveTo>
                <a:lnTo>
                  <a:pt x="1192491" y="0"/>
                </a:lnTo>
                <a:lnTo>
                  <a:pt x="1192491" y="1192491"/>
                </a:lnTo>
                <a:lnTo>
                  <a:pt x="0" y="11924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O"/>
          </a:p>
        </p:txBody>
      </p:sp>
      <p:sp>
        <p:nvSpPr>
          <p:cNvPr id="23" name="TextBox 23"/>
          <p:cNvSpPr txBox="1"/>
          <p:nvPr/>
        </p:nvSpPr>
        <p:spPr>
          <a:xfrm>
            <a:off x="5114044" y="1009650"/>
            <a:ext cx="8059912" cy="1362075"/>
          </a:xfrm>
          <a:prstGeom prst="rect">
            <a:avLst/>
          </a:prstGeom>
        </p:spPr>
        <p:txBody>
          <a:bodyPr lIns="0" tIns="0" rIns="0" bIns="0" rtlCol="0" anchor="t">
            <a:spAutoFit/>
          </a:bodyPr>
          <a:lstStyle/>
          <a:p>
            <a:pPr algn="ctr">
              <a:lnSpc>
                <a:spcPts val="5174"/>
              </a:lnSpc>
            </a:pPr>
            <a:r>
              <a:rPr lang="en-US" sz="4500" b="1">
                <a:solidFill>
                  <a:srgbClr val="000000"/>
                </a:solidFill>
                <a:latin typeface="Poppins Bold"/>
                <a:ea typeface="Poppins Bold"/>
                <a:cs typeface="Poppins Bold"/>
                <a:sym typeface="Poppins Bold"/>
              </a:rPr>
              <a:t>Benefits Of Using A Business Analytics Process</a:t>
            </a:r>
          </a:p>
        </p:txBody>
      </p:sp>
      <p:sp>
        <p:nvSpPr>
          <p:cNvPr id="24" name="TextBox 24"/>
          <p:cNvSpPr txBox="1"/>
          <p:nvPr/>
        </p:nvSpPr>
        <p:spPr>
          <a:xfrm>
            <a:off x="1077434" y="5837498"/>
            <a:ext cx="4914671" cy="457200"/>
          </a:xfrm>
          <a:prstGeom prst="rect">
            <a:avLst/>
          </a:prstGeom>
        </p:spPr>
        <p:txBody>
          <a:bodyPr lIns="0" tIns="0" rIns="0" bIns="0" rtlCol="0" anchor="t">
            <a:spAutoFit/>
          </a:bodyPr>
          <a:lstStyle/>
          <a:p>
            <a:pPr algn="ctr">
              <a:lnSpc>
                <a:spcPts val="3449"/>
              </a:lnSpc>
            </a:pPr>
            <a:r>
              <a:rPr lang="en-US" sz="2999" b="1">
                <a:solidFill>
                  <a:srgbClr val="FFFFFF"/>
                </a:solidFill>
                <a:latin typeface="Poppins Bold"/>
                <a:ea typeface="Poppins Bold"/>
                <a:cs typeface="Poppins Bold"/>
                <a:sym typeface="Poppins Bold"/>
              </a:rPr>
              <a:t>Data-driven Decisions</a:t>
            </a:r>
          </a:p>
        </p:txBody>
      </p:sp>
      <p:sp>
        <p:nvSpPr>
          <p:cNvPr id="25" name="TextBox 25"/>
          <p:cNvSpPr txBox="1"/>
          <p:nvPr/>
        </p:nvSpPr>
        <p:spPr>
          <a:xfrm>
            <a:off x="6971659" y="5837498"/>
            <a:ext cx="4235831" cy="457200"/>
          </a:xfrm>
          <a:prstGeom prst="rect">
            <a:avLst/>
          </a:prstGeom>
        </p:spPr>
        <p:txBody>
          <a:bodyPr lIns="0" tIns="0" rIns="0" bIns="0" rtlCol="0" anchor="t">
            <a:spAutoFit/>
          </a:bodyPr>
          <a:lstStyle/>
          <a:p>
            <a:pPr algn="ctr">
              <a:lnSpc>
                <a:spcPts val="3449"/>
              </a:lnSpc>
            </a:pPr>
            <a:r>
              <a:rPr lang="en-US" sz="2999" b="1">
                <a:solidFill>
                  <a:srgbClr val="FFFFFF"/>
                </a:solidFill>
                <a:latin typeface="Poppins Bold"/>
                <a:ea typeface="Poppins Bold"/>
                <a:cs typeface="Poppins Bold"/>
                <a:sym typeface="Poppins Bold"/>
              </a:rPr>
              <a:t>Strategic Planning</a:t>
            </a:r>
          </a:p>
        </p:txBody>
      </p:sp>
      <p:sp>
        <p:nvSpPr>
          <p:cNvPr id="26" name="TextBox 26"/>
          <p:cNvSpPr txBox="1"/>
          <p:nvPr/>
        </p:nvSpPr>
        <p:spPr>
          <a:xfrm>
            <a:off x="13292672" y="5837498"/>
            <a:ext cx="2912965" cy="457200"/>
          </a:xfrm>
          <a:prstGeom prst="rect">
            <a:avLst/>
          </a:prstGeom>
        </p:spPr>
        <p:txBody>
          <a:bodyPr lIns="0" tIns="0" rIns="0" bIns="0" rtlCol="0" anchor="t">
            <a:spAutoFit/>
          </a:bodyPr>
          <a:lstStyle/>
          <a:p>
            <a:pPr algn="ctr">
              <a:lnSpc>
                <a:spcPts val="3449"/>
              </a:lnSpc>
            </a:pPr>
            <a:r>
              <a:rPr lang="en-US" sz="2999" b="1">
                <a:solidFill>
                  <a:srgbClr val="FFFFFF"/>
                </a:solidFill>
                <a:latin typeface="Poppins Bold"/>
                <a:ea typeface="Poppins Bold"/>
                <a:cs typeface="Poppins Bold"/>
                <a:sym typeface="Poppins Bold"/>
              </a:rPr>
              <a:t>Visualization</a:t>
            </a:r>
          </a:p>
        </p:txBody>
      </p:sp>
      <p:sp>
        <p:nvSpPr>
          <p:cNvPr id="27" name="TextBox 27"/>
          <p:cNvSpPr txBox="1"/>
          <p:nvPr/>
        </p:nvSpPr>
        <p:spPr>
          <a:xfrm>
            <a:off x="1077434" y="6524575"/>
            <a:ext cx="5023522" cy="2383790"/>
          </a:xfrm>
          <a:prstGeom prst="rect">
            <a:avLst/>
          </a:prstGeom>
        </p:spPr>
        <p:txBody>
          <a:bodyPr lIns="0" tIns="0" rIns="0" bIns="0" rtlCol="0" anchor="t">
            <a:spAutoFit/>
          </a:bodyPr>
          <a:lstStyle/>
          <a:p>
            <a:pPr algn="just">
              <a:lnSpc>
                <a:spcPts val="2379"/>
              </a:lnSpc>
            </a:pPr>
            <a:r>
              <a:rPr lang="en-US" sz="1999">
                <a:solidFill>
                  <a:srgbClr val="FFFFFF"/>
                </a:solidFill>
                <a:latin typeface="Poppins"/>
                <a:ea typeface="Poppins"/>
                <a:cs typeface="Poppins"/>
                <a:sym typeface="Poppins"/>
              </a:rPr>
              <a:t>Lorem ipsum dolor sit amet, consectetur adipiscing elit. Morbi vehicula tellus eget iaculis euismod. Quisque molestie massa in erat condimentum rhoncus. Sed varius lobortis velit. Morbi nec auctor tellus. Integer id tincidunt nulla, vitae pulvinar ex. Vivamus malesuada ac odio quis.</a:t>
            </a:r>
          </a:p>
        </p:txBody>
      </p:sp>
      <p:sp>
        <p:nvSpPr>
          <p:cNvPr id="28" name="TextBox 28"/>
          <p:cNvSpPr txBox="1"/>
          <p:nvPr/>
        </p:nvSpPr>
        <p:spPr>
          <a:xfrm>
            <a:off x="6632239" y="6524575"/>
            <a:ext cx="5023522" cy="2383790"/>
          </a:xfrm>
          <a:prstGeom prst="rect">
            <a:avLst/>
          </a:prstGeom>
        </p:spPr>
        <p:txBody>
          <a:bodyPr lIns="0" tIns="0" rIns="0" bIns="0" rtlCol="0" anchor="t">
            <a:spAutoFit/>
          </a:bodyPr>
          <a:lstStyle/>
          <a:p>
            <a:pPr algn="just">
              <a:lnSpc>
                <a:spcPts val="2379"/>
              </a:lnSpc>
            </a:pPr>
            <a:r>
              <a:rPr lang="en-US" sz="1999">
                <a:solidFill>
                  <a:srgbClr val="FFFFFF"/>
                </a:solidFill>
                <a:latin typeface="Poppins"/>
                <a:ea typeface="Poppins"/>
                <a:cs typeface="Poppins"/>
                <a:sym typeface="Poppins"/>
              </a:rPr>
              <a:t>Lorem ipsum dolor sit amet, consectetur adipiscing elit. Morbi vehicula tellus eget iaculis euismod. Quisque molestie massa in erat condimentum rhoncus. Sed varius lobortis velit. Morbi nec auctor tellus. Integer id tincidunt nulla, vitae pulvinar ex. Vivamus malesuada ac odio quis.</a:t>
            </a:r>
          </a:p>
        </p:txBody>
      </p:sp>
      <p:sp>
        <p:nvSpPr>
          <p:cNvPr id="29" name="TextBox 29"/>
          <p:cNvSpPr txBox="1"/>
          <p:nvPr/>
        </p:nvSpPr>
        <p:spPr>
          <a:xfrm>
            <a:off x="12291819" y="6524575"/>
            <a:ext cx="5023522" cy="2383790"/>
          </a:xfrm>
          <a:prstGeom prst="rect">
            <a:avLst/>
          </a:prstGeom>
        </p:spPr>
        <p:txBody>
          <a:bodyPr lIns="0" tIns="0" rIns="0" bIns="0" rtlCol="0" anchor="t">
            <a:spAutoFit/>
          </a:bodyPr>
          <a:lstStyle/>
          <a:p>
            <a:pPr algn="just">
              <a:lnSpc>
                <a:spcPts val="2379"/>
              </a:lnSpc>
            </a:pPr>
            <a:r>
              <a:rPr lang="en-US" sz="1999">
                <a:solidFill>
                  <a:srgbClr val="FFFFFF"/>
                </a:solidFill>
                <a:latin typeface="Poppins"/>
                <a:ea typeface="Poppins"/>
                <a:cs typeface="Poppins"/>
                <a:sym typeface="Poppins"/>
              </a:rPr>
              <a:t>Lorem ipsum dolor sit amet, consectetur adipiscing elit. Morbi vehicula tellus eget iaculis euismod. Quisque molestie massa in erat condimentum rhoncus. Sed varius lobortis velit. Morbi nec auctor tellus. Integer id tincidunt nulla, vitae pulvinar ex. Vivamus malesuada ac odio quis.</a:t>
            </a:r>
          </a:p>
        </p:txBody>
      </p:sp>
      <p:grpSp>
        <p:nvGrpSpPr>
          <p:cNvPr id="30" name="Group 30"/>
          <p:cNvGrpSpPr/>
          <p:nvPr/>
        </p:nvGrpSpPr>
        <p:grpSpPr>
          <a:xfrm rot="3614395">
            <a:off x="15610373" y="3360482"/>
            <a:ext cx="6061985" cy="439924"/>
            <a:chOff x="0" y="0"/>
            <a:chExt cx="3139792" cy="227858"/>
          </a:xfrm>
        </p:grpSpPr>
        <p:sp>
          <p:nvSpPr>
            <p:cNvPr id="31" name="Freeform 31"/>
            <p:cNvSpPr/>
            <p:nvPr/>
          </p:nvSpPr>
          <p:spPr>
            <a:xfrm>
              <a:off x="0" y="0"/>
              <a:ext cx="3139792" cy="227858"/>
            </a:xfrm>
            <a:custGeom>
              <a:avLst/>
              <a:gdLst/>
              <a:ahLst/>
              <a:cxnLst/>
              <a:rect l="l" t="t" r="r" b="b"/>
              <a:pathLst>
                <a:path w="3139792" h="227858">
                  <a:moveTo>
                    <a:pt x="2936592" y="0"/>
                  </a:moveTo>
                  <a:lnTo>
                    <a:pt x="0" y="0"/>
                  </a:lnTo>
                  <a:lnTo>
                    <a:pt x="203200" y="227858"/>
                  </a:lnTo>
                  <a:lnTo>
                    <a:pt x="3139792" y="227858"/>
                  </a:lnTo>
                  <a:lnTo>
                    <a:pt x="2936592" y="0"/>
                  </a:lnTo>
                  <a:close/>
                </a:path>
              </a:pathLst>
            </a:custGeom>
            <a:solidFill>
              <a:srgbClr val="2B4865"/>
            </a:solidFill>
          </p:spPr>
          <p:txBody>
            <a:bodyPr/>
            <a:lstStyle/>
            <a:p>
              <a:endParaRPr lang="es-CO"/>
            </a:p>
          </p:txBody>
        </p:sp>
        <p:sp>
          <p:nvSpPr>
            <p:cNvPr id="32" name="TextBox 32"/>
            <p:cNvSpPr txBox="1"/>
            <p:nvPr/>
          </p:nvSpPr>
          <p:spPr>
            <a:xfrm>
              <a:off x="101600" y="-38100"/>
              <a:ext cx="2936592"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33" name="Group 33"/>
          <p:cNvGrpSpPr/>
          <p:nvPr/>
        </p:nvGrpSpPr>
        <p:grpSpPr>
          <a:xfrm rot="-1795536">
            <a:off x="17308561" y="-2132694"/>
            <a:ext cx="3826016" cy="3743280"/>
            <a:chOff x="0" y="0"/>
            <a:chExt cx="830765" cy="812800"/>
          </a:xfrm>
        </p:grpSpPr>
        <p:sp>
          <p:nvSpPr>
            <p:cNvPr id="34" name="Freeform 34"/>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txBody>
            <a:bodyPr/>
            <a:lstStyle/>
            <a:p>
              <a:endParaRPr lang="es-CO"/>
            </a:p>
          </p:txBody>
        </p:sp>
        <p:sp>
          <p:nvSpPr>
            <p:cNvPr id="35" name="TextBox 35"/>
            <p:cNvSpPr txBox="1"/>
            <p:nvPr/>
          </p:nvSpPr>
          <p:spPr>
            <a:xfrm>
              <a:off x="0" y="-38100"/>
              <a:ext cx="830765" cy="850900"/>
            </a:xfrm>
            <a:prstGeom prst="rect">
              <a:avLst/>
            </a:prstGeom>
          </p:spPr>
          <p:txBody>
            <a:bodyPr lIns="50800" tIns="50800" rIns="50800" bIns="50800" rtlCol="0" anchor="ctr"/>
            <a:lstStyle/>
            <a:p>
              <a:pPr algn="ctr">
                <a:lnSpc>
                  <a:spcPts val="2659"/>
                </a:lnSpc>
              </a:pPr>
              <a:endParaRPr/>
            </a:p>
          </p:txBody>
        </p:sp>
      </p:grpSp>
      <p:grpSp>
        <p:nvGrpSpPr>
          <p:cNvPr id="36" name="Group 36"/>
          <p:cNvGrpSpPr/>
          <p:nvPr/>
        </p:nvGrpSpPr>
        <p:grpSpPr>
          <a:xfrm rot="3614395">
            <a:off x="14267354" y="1480218"/>
            <a:ext cx="7586069" cy="439924"/>
            <a:chOff x="0" y="0"/>
            <a:chExt cx="3929188" cy="227858"/>
          </a:xfrm>
        </p:grpSpPr>
        <p:sp>
          <p:nvSpPr>
            <p:cNvPr id="37" name="Freeform 37"/>
            <p:cNvSpPr/>
            <p:nvPr/>
          </p:nvSpPr>
          <p:spPr>
            <a:xfrm>
              <a:off x="0" y="0"/>
              <a:ext cx="3929188" cy="227858"/>
            </a:xfrm>
            <a:custGeom>
              <a:avLst/>
              <a:gdLst/>
              <a:ahLst/>
              <a:cxnLst/>
              <a:rect l="l" t="t" r="r" b="b"/>
              <a:pathLst>
                <a:path w="3929188" h="227858">
                  <a:moveTo>
                    <a:pt x="3725988" y="0"/>
                  </a:moveTo>
                  <a:lnTo>
                    <a:pt x="0" y="0"/>
                  </a:lnTo>
                  <a:lnTo>
                    <a:pt x="203200" y="227858"/>
                  </a:lnTo>
                  <a:lnTo>
                    <a:pt x="3929188" y="227858"/>
                  </a:lnTo>
                  <a:lnTo>
                    <a:pt x="3725988" y="0"/>
                  </a:lnTo>
                  <a:close/>
                </a:path>
              </a:pathLst>
            </a:custGeom>
            <a:solidFill>
              <a:srgbClr val="0088B6"/>
            </a:solidFill>
          </p:spPr>
          <p:txBody>
            <a:bodyPr/>
            <a:lstStyle/>
            <a:p>
              <a:endParaRPr lang="es-CO"/>
            </a:p>
          </p:txBody>
        </p:sp>
        <p:sp>
          <p:nvSpPr>
            <p:cNvPr id="38" name="TextBox 38"/>
            <p:cNvSpPr txBox="1"/>
            <p:nvPr/>
          </p:nvSpPr>
          <p:spPr>
            <a:xfrm>
              <a:off x="101600" y="-38100"/>
              <a:ext cx="3725988"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39" name="Group 39"/>
          <p:cNvGrpSpPr/>
          <p:nvPr/>
        </p:nvGrpSpPr>
        <p:grpSpPr>
          <a:xfrm rot="-3617512">
            <a:off x="-2839354" y="-2212490"/>
            <a:ext cx="3826016" cy="3743280"/>
            <a:chOff x="0" y="0"/>
            <a:chExt cx="830765" cy="812800"/>
          </a:xfrm>
        </p:grpSpPr>
        <p:sp>
          <p:nvSpPr>
            <p:cNvPr id="40" name="Freeform 40"/>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txBody>
            <a:bodyPr/>
            <a:lstStyle/>
            <a:p>
              <a:endParaRPr lang="es-CO"/>
            </a:p>
          </p:txBody>
        </p:sp>
        <p:sp>
          <p:nvSpPr>
            <p:cNvPr id="41" name="TextBox 41"/>
            <p:cNvSpPr txBox="1"/>
            <p:nvPr/>
          </p:nvSpPr>
          <p:spPr>
            <a:xfrm>
              <a:off x="0" y="-38100"/>
              <a:ext cx="830765" cy="850900"/>
            </a:xfrm>
            <a:prstGeom prst="rect">
              <a:avLst/>
            </a:prstGeom>
          </p:spPr>
          <p:txBody>
            <a:bodyPr lIns="50800" tIns="50800" rIns="50800" bIns="50800" rtlCol="0" anchor="ctr"/>
            <a:lstStyle/>
            <a:p>
              <a:pPr algn="ctr">
                <a:lnSpc>
                  <a:spcPts val="2659"/>
                </a:lnSpc>
              </a:pPr>
              <a:endParaRPr/>
            </a:p>
          </p:txBody>
        </p:sp>
      </p:grpSp>
      <p:grpSp>
        <p:nvGrpSpPr>
          <p:cNvPr id="42" name="Group 42"/>
          <p:cNvGrpSpPr/>
          <p:nvPr/>
        </p:nvGrpSpPr>
        <p:grpSpPr>
          <a:xfrm rot="7182689">
            <a:off x="-2459765" y="2776133"/>
            <a:ext cx="4800043" cy="449861"/>
            <a:chOff x="0" y="0"/>
            <a:chExt cx="2357911" cy="220984"/>
          </a:xfrm>
        </p:grpSpPr>
        <p:sp>
          <p:nvSpPr>
            <p:cNvPr id="43" name="Freeform 43"/>
            <p:cNvSpPr/>
            <p:nvPr/>
          </p:nvSpPr>
          <p:spPr>
            <a:xfrm>
              <a:off x="0" y="0"/>
              <a:ext cx="2357911" cy="220984"/>
            </a:xfrm>
            <a:custGeom>
              <a:avLst/>
              <a:gdLst/>
              <a:ahLst/>
              <a:cxnLst/>
              <a:rect l="l" t="t" r="r" b="b"/>
              <a:pathLst>
                <a:path w="2357911" h="220984">
                  <a:moveTo>
                    <a:pt x="203200" y="0"/>
                  </a:moveTo>
                  <a:lnTo>
                    <a:pt x="2357911" y="0"/>
                  </a:lnTo>
                  <a:lnTo>
                    <a:pt x="2154711" y="220984"/>
                  </a:lnTo>
                  <a:lnTo>
                    <a:pt x="0" y="220984"/>
                  </a:lnTo>
                  <a:lnTo>
                    <a:pt x="203200" y="0"/>
                  </a:lnTo>
                  <a:close/>
                </a:path>
              </a:pathLst>
            </a:custGeom>
            <a:solidFill>
              <a:srgbClr val="2B4865"/>
            </a:solidFill>
          </p:spPr>
          <p:txBody>
            <a:bodyPr/>
            <a:lstStyle/>
            <a:p>
              <a:endParaRPr lang="es-CO"/>
            </a:p>
          </p:txBody>
        </p:sp>
        <p:sp>
          <p:nvSpPr>
            <p:cNvPr id="44" name="TextBox 44"/>
            <p:cNvSpPr txBox="1"/>
            <p:nvPr/>
          </p:nvSpPr>
          <p:spPr>
            <a:xfrm>
              <a:off x="101600" y="-38100"/>
              <a:ext cx="2154711" cy="259084"/>
            </a:xfrm>
            <a:prstGeom prst="rect">
              <a:avLst/>
            </a:prstGeom>
          </p:spPr>
          <p:txBody>
            <a:bodyPr lIns="50800" tIns="50800" rIns="50800" bIns="50800" rtlCol="0" anchor="ctr"/>
            <a:lstStyle/>
            <a:p>
              <a:pPr algn="ctr">
                <a:lnSpc>
                  <a:spcPts val="2659"/>
                </a:lnSpc>
                <a:spcBef>
                  <a:spcPct val="0"/>
                </a:spcBef>
              </a:pPr>
              <a:endParaRPr/>
            </a:p>
          </p:txBody>
        </p:sp>
      </p:grpSp>
      <p:grpSp>
        <p:nvGrpSpPr>
          <p:cNvPr id="45" name="Group 45"/>
          <p:cNvGrpSpPr/>
          <p:nvPr/>
        </p:nvGrpSpPr>
        <p:grpSpPr>
          <a:xfrm rot="7182689">
            <a:off x="-3490340" y="1416877"/>
            <a:ext cx="7451059" cy="429861"/>
            <a:chOff x="0" y="0"/>
            <a:chExt cx="3830456" cy="220984"/>
          </a:xfrm>
        </p:grpSpPr>
        <p:sp>
          <p:nvSpPr>
            <p:cNvPr id="46" name="Freeform 46"/>
            <p:cNvSpPr/>
            <p:nvPr/>
          </p:nvSpPr>
          <p:spPr>
            <a:xfrm>
              <a:off x="0" y="0"/>
              <a:ext cx="3830457" cy="220984"/>
            </a:xfrm>
            <a:custGeom>
              <a:avLst/>
              <a:gdLst/>
              <a:ahLst/>
              <a:cxnLst/>
              <a:rect l="l" t="t" r="r" b="b"/>
              <a:pathLst>
                <a:path w="3830457" h="220984">
                  <a:moveTo>
                    <a:pt x="203200" y="0"/>
                  </a:moveTo>
                  <a:lnTo>
                    <a:pt x="3830457" y="0"/>
                  </a:lnTo>
                  <a:lnTo>
                    <a:pt x="3627257" y="220984"/>
                  </a:lnTo>
                  <a:lnTo>
                    <a:pt x="0" y="220984"/>
                  </a:lnTo>
                  <a:lnTo>
                    <a:pt x="203200" y="0"/>
                  </a:lnTo>
                  <a:close/>
                </a:path>
              </a:pathLst>
            </a:custGeom>
            <a:solidFill>
              <a:srgbClr val="0088B6"/>
            </a:solidFill>
          </p:spPr>
          <p:txBody>
            <a:bodyPr/>
            <a:lstStyle/>
            <a:p>
              <a:endParaRPr lang="es-CO"/>
            </a:p>
          </p:txBody>
        </p:sp>
        <p:sp>
          <p:nvSpPr>
            <p:cNvPr id="47" name="TextBox 47"/>
            <p:cNvSpPr txBox="1"/>
            <p:nvPr/>
          </p:nvSpPr>
          <p:spPr>
            <a:xfrm>
              <a:off x="101600" y="-38100"/>
              <a:ext cx="3627256" cy="259084"/>
            </a:xfrm>
            <a:prstGeom prst="rect">
              <a:avLst/>
            </a:prstGeom>
          </p:spPr>
          <p:txBody>
            <a:bodyPr lIns="50800" tIns="50800" rIns="50800" bIns="50800" rtlCol="0" anchor="ctr"/>
            <a:lstStyle/>
            <a:p>
              <a:pPr algn="ctr">
                <a:lnSpc>
                  <a:spcPts val="2659"/>
                </a:lnSpc>
                <a:spcBef>
                  <a:spcPct val="0"/>
                </a:spcBef>
              </a:pPr>
              <a:endParaRPr/>
            </a:p>
          </p:txBody>
        </p:sp>
      </p:grpSp>
    </p:spTree>
    <p:extLst>
      <p:ext uri="{BB962C8B-B14F-4D97-AF65-F5344CB8AC3E}">
        <p14:creationId xmlns:p14="http://schemas.microsoft.com/office/powerpoint/2010/main" val="1643830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848094" y="884039"/>
            <a:ext cx="13186872" cy="8374261"/>
            <a:chOff x="0" y="-38100"/>
            <a:chExt cx="3473086" cy="2205567"/>
          </a:xfrm>
        </p:grpSpPr>
        <p:sp>
          <p:nvSpPr>
            <p:cNvPr id="3" name="Freeform 3"/>
            <p:cNvSpPr/>
            <p:nvPr/>
          </p:nvSpPr>
          <p:spPr>
            <a:xfrm>
              <a:off x="0" y="0"/>
              <a:ext cx="3473086" cy="2167467"/>
            </a:xfrm>
            <a:custGeom>
              <a:avLst/>
              <a:gdLst/>
              <a:ahLst/>
              <a:cxnLst/>
              <a:rect l="l" t="t" r="r" b="b"/>
              <a:pathLst>
                <a:path w="3473086" h="2167467">
                  <a:moveTo>
                    <a:pt x="0" y="0"/>
                  </a:moveTo>
                  <a:lnTo>
                    <a:pt x="3473086" y="0"/>
                  </a:lnTo>
                  <a:lnTo>
                    <a:pt x="3473086" y="2167467"/>
                  </a:lnTo>
                  <a:lnTo>
                    <a:pt x="0" y="2167467"/>
                  </a:lnTo>
                  <a:close/>
                </a:path>
              </a:pathLst>
            </a:custGeom>
            <a:solidFill>
              <a:srgbClr val="2B4865"/>
            </a:solidFill>
          </p:spPr>
          <p:txBody>
            <a:bodyPr/>
            <a:lstStyle/>
            <a:p>
              <a:endParaRPr lang="es-CO"/>
            </a:p>
          </p:txBody>
        </p:sp>
        <p:sp>
          <p:nvSpPr>
            <p:cNvPr id="4" name="TextBox 4"/>
            <p:cNvSpPr txBox="1"/>
            <p:nvPr/>
          </p:nvSpPr>
          <p:spPr>
            <a:xfrm>
              <a:off x="0" y="-38100"/>
              <a:ext cx="3473086" cy="220556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242556" y="1028700"/>
            <a:ext cx="16386556" cy="8229600"/>
            <a:chOff x="0" y="0"/>
            <a:chExt cx="4315801" cy="2167467"/>
          </a:xfrm>
        </p:grpSpPr>
        <p:sp>
          <p:nvSpPr>
            <p:cNvPr id="6" name="Freeform 6"/>
            <p:cNvSpPr/>
            <p:nvPr/>
          </p:nvSpPr>
          <p:spPr>
            <a:xfrm>
              <a:off x="0" y="0"/>
              <a:ext cx="4315801" cy="2167467"/>
            </a:xfrm>
            <a:custGeom>
              <a:avLst/>
              <a:gdLst/>
              <a:ahLst/>
              <a:cxnLst/>
              <a:rect l="l" t="t" r="r" b="b"/>
              <a:pathLst>
                <a:path w="4315801" h="2167467">
                  <a:moveTo>
                    <a:pt x="0" y="0"/>
                  </a:moveTo>
                  <a:lnTo>
                    <a:pt x="4315801" y="0"/>
                  </a:lnTo>
                  <a:lnTo>
                    <a:pt x="4315801" y="2167467"/>
                  </a:lnTo>
                  <a:lnTo>
                    <a:pt x="0" y="2167467"/>
                  </a:lnTo>
                  <a:close/>
                </a:path>
              </a:pathLst>
            </a:custGeom>
            <a:solidFill>
              <a:srgbClr val="0088B6"/>
            </a:solidFill>
          </p:spPr>
          <p:txBody>
            <a:bodyPr/>
            <a:lstStyle/>
            <a:p>
              <a:endParaRPr lang="es-CO"/>
            </a:p>
          </p:txBody>
        </p:sp>
        <p:sp>
          <p:nvSpPr>
            <p:cNvPr id="7" name="TextBox 7"/>
            <p:cNvSpPr txBox="1"/>
            <p:nvPr/>
          </p:nvSpPr>
          <p:spPr>
            <a:xfrm>
              <a:off x="0" y="-38100"/>
              <a:ext cx="4315801" cy="2205567"/>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3249358" y="1543925"/>
            <a:ext cx="3082692" cy="2649189"/>
            <a:chOff x="0" y="0"/>
            <a:chExt cx="812800" cy="698500"/>
          </a:xfrm>
        </p:grpSpPr>
        <p:sp>
          <p:nvSpPr>
            <p:cNvPr id="9" name="Freeform 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2B4865"/>
            </a:solidFill>
            <a:ln w="114300" cap="sq">
              <a:solidFill>
                <a:srgbClr val="FFFFFF"/>
              </a:solidFill>
              <a:prstDash val="solid"/>
              <a:miter/>
            </a:ln>
          </p:spPr>
          <p:txBody>
            <a:bodyPr/>
            <a:lstStyle/>
            <a:p>
              <a:endParaRPr lang="es-CO"/>
            </a:p>
          </p:txBody>
        </p:sp>
        <p:sp>
          <p:nvSpPr>
            <p:cNvPr id="10" name="TextBox 10"/>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1969991" y="1543925"/>
            <a:ext cx="3082692" cy="2649189"/>
            <a:chOff x="0" y="0"/>
            <a:chExt cx="812800" cy="698500"/>
          </a:xfrm>
        </p:grpSpPr>
        <p:sp>
          <p:nvSpPr>
            <p:cNvPr id="12" name="Freeform 1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88B6"/>
            </a:solidFill>
            <a:ln w="114300" cap="sq">
              <a:solidFill>
                <a:srgbClr val="FFFFFF"/>
              </a:solidFill>
              <a:prstDash val="solid"/>
              <a:miter/>
            </a:ln>
          </p:spPr>
          <p:txBody>
            <a:bodyPr/>
            <a:lstStyle/>
            <a:p>
              <a:endParaRPr lang="es-CO"/>
            </a:p>
          </p:txBody>
        </p:sp>
        <p:sp>
          <p:nvSpPr>
            <p:cNvPr id="13" name="TextBox 13"/>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2632220" y="2257933"/>
            <a:ext cx="1758233" cy="1221173"/>
          </a:xfrm>
          <a:custGeom>
            <a:avLst/>
            <a:gdLst/>
            <a:ahLst/>
            <a:cxnLst/>
            <a:rect l="l" t="t" r="r" b="b"/>
            <a:pathLst>
              <a:path w="1758233" h="1221173">
                <a:moveTo>
                  <a:pt x="0" y="0"/>
                </a:moveTo>
                <a:lnTo>
                  <a:pt x="1758233" y="0"/>
                </a:lnTo>
                <a:lnTo>
                  <a:pt x="1758233" y="1221173"/>
                </a:lnTo>
                <a:lnTo>
                  <a:pt x="0" y="12211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5" name="Freeform 15"/>
          <p:cNvSpPr/>
          <p:nvPr/>
        </p:nvSpPr>
        <p:spPr>
          <a:xfrm>
            <a:off x="3975649" y="2148215"/>
            <a:ext cx="1630110" cy="1440610"/>
          </a:xfrm>
          <a:custGeom>
            <a:avLst/>
            <a:gdLst/>
            <a:ahLst/>
            <a:cxnLst/>
            <a:rect l="l" t="t" r="r" b="b"/>
            <a:pathLst>
              <a:path w="1630110" h="1440610">
                <a:moveTo>
                  <a:pt x="0" y="0"/>
                </a:moveTo>
                <a:lnTo>
                  <a:pt x="1630110" y="0"/>
                </a:lnTo>
                <a:lnTo>
                  <a:pt x="1630110" y="1440610"/>
                </a:lnTo>
                <a:lnTo>
                  <a:pt x="0" y="14406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CO"/>
          </a:p>
        </p:txBody>
      </p:sp>
      <p:grpSp>
        <p:nvGrpSpPr>
          <p:cNvPr id="16" name="Group 16"/>
          <p:cNvGrpSpPr/>
          <p:nvPr/>
        </p:nvGrpSpPr>
        <p:grpSpPr>
          <a:xfrm>
            <a:off x="6741958" y="-918043"/>
            <a:ext cx="4818125" cy="2700338"/>
            <a:chOff x="0" y="0"/>
            <a:chExt cx="1268971" cy="711200"/>
          </a:xfrm>
        </p:grpSpPr>
        <p:sp>
          <p:nvSpPr>
            <p:cNvPr id="17" name="Freeform 17"/>
            <p:cNvSpPr/>
            <p:nvPr/>
          </p:nvSpPr>
          <p:spPr>
            <a:xfrm>
              <a:off x="0" y="0"/>
              <a:ext cx="1268971" cy="711200"/>
            </a:xfrm>
            <a:custGeom>
              <a:avLst/>
              <a:gdLst/>
              <a:ahLst/>
              <a:cxnLst/>
              <a:rect l="l" t="t" r="r" b="b"/>
              <a:pathLst>
                <a:path w="1268971" h="711200">
                  <a:moveTo>
                    <a:pt x="634486" y="711200"/>
                  </a:moveTo>
                  <a:lnTo>
                    <a:pt x="1268971" y="0"/>
                  </a:lnTo>
                  <a:lnTo>
                    <a:pt x="0" y="0"/>
                  </a:lnTo>
                  <a:lnTo>
                    <a:pt x="634486" y="711200"/>
                  </a:lnTo>
                  <a:close/>
                </a:path>
              </a:pathLst>
            </a:custGeom>
            <a:solidFill>
              <a:srgbClr val="FFFFFF"/>
            </a:solidFill>
          </p:spPr>
          <p:txBody>
            <a:bodyPr/>
            <a:lstStyle/>
            <a:p>
              <a:endParaRPr lang="es-CO"/>
            </a:p>
          </p:txBody>
        </p:sp>
        <p:sp>
          <p:nvSpPr>
            <p:cNvPr id="18" name="TextBox 18"/>
            <p:cNvSpPr txBox="1"/>
            <p:nvPr/>
          </p:nvSpPr>
          <p:spPr>
            <a:xfrm>
              <a:off x="198277" y="12700"/>
              <a:ext cx="872418" cy="368300"/>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2199426" y="4517390"/>
            <a:ext cx="5182557" cy="626110"/>
          </a:xfrm>
          <a:prstGeom prst="rect">
            <a:avLst/>
          </a:prstGeom>
        </p:spPr>
        <p:txBody>
          <a:bodyPr lIns="0" tIns="0" rIns="0" bIns="0" rtlCol="0" anchor="t">
            <a:spAutoFit/>
          </a:bodyPr>
          <a:lstStyle/>
          <a:p>
            <a:pPr algn="ctr">
              <a:lnSpc>
                <a:spcPts val="4520"/>
              </a:lnSpc>
            </a:pPr>
            <a:r>
              <a:rPr lang="en-US" sz="4000" b="1" spc="-120">
                <a:solidFill>
                  <a:srgbClr val="FFFFFF"/>
                </a:solidFill>
                <a:latin typeface="Poppins Bold"/>
                <a:ea typeface="Poppins Bold"/>
                <a:cs typeface="Poppins Bold"/>
                <a:sym typeface="Poppins Bold"/>
              </a:rPr>
              <a:t>Company Vision</a:t>
            </a:r>
          </a:p>
        </p:txBody>
      </p:sp>
      <p:sp>
        <p:nvSpPr>
          <p:cNvPr id="20" name="TextBox 20"/>
          <p:cNvSpPr txBox="1"/>
          <p:nvPr/>
        </p:nvSpPr>
        <p:spPr>
          <a:xfrm>
            <a:off x="10920058" y="4517390"/>
            <a:ext cx="5182557" cy="626110"/>
          </a:xfrm>
          <a:prstGeom prst="rect">
            <a:avLst/>
          </a:prstGeom>
        </p:spPr>
        <p:txBody>
          <a:bodyPr lIns="0" tIns="0" rIns="0" bIns="0" rtlCol="0" anchor="t">
            <a:spAutoFit/>
          </a:bodyPr>
          <a:lstStyle/>
          <a:p>
            <a:pPr algn="ctr">
              <a:lnSpc>
                <a:spcPts val="4520"/>
              </a:lnSpc>
            </a:pPr>
            <a:r>
              <a:rPr lang="en-US" sz="4000" b="1" spc="-120" dirty="0">
                <a:solidFill>
                  <a:srgbClr val="FFFFFF"/>
                </a:solidFill>
                <a:latin typeface="Poppins Bold"/>
                <a:ea typeface="Poppins Bold"/>
                <a:cs typeface="Poppins Bold"/>
                <a:sym typeface="Poppins Bold"/>
              </a:rPr>
              <a:t>Company Mission</a:t>
            </a:r>
          </a:p>
        </p:txBody>
      </p:sp>
      <p:sp>
        <p:nvSpPr>
          <p:cNvPr id="21" name="TextBox 21"/>
          <p:cNvSpPr txBox="1"/>
          <p:nvPr/>
        </p:nvSpPr>
        <p:spPr>
          <a:xfrm>
            <a:off x="1042741" y="5430045"/>
            <a:ext cx="7495927" cy="3260295"/>
          </a:xfrm>
          <a:prstGeom prst="rect">
            <a:avLst/>
          </a:prstGeom>
        </p:spPr>
        <p:txBody>
          <a:bodyPr lIns="0" tIns="0" rIns="0" bIns="0" rtlCol="0" anchor="t">
            <a:spAutoFit/>
          </a:bodyPr>
          <a:lstStyle/>
          <a:p>
            <a:pPr algn="just">
              <a:lnSpc>
                <a:spcPts val="2572"/>
              </a:lnSpc>
            </a:pPr>
            <a:r>
              <a:rPr lang="en-US" sz="2161">
                <a:solidFill>
                  <a:srgbClr val="FFFFFF"/>
                </a:solidFill>
                <a:latin typeface="Poppins"/>
                <a:ea typeface="Poppins"/>
                <a:cs typeface="Poppins"/>
                <a:sym typeface="Poppins"/>
              </a:rPr>
              <a:t>Lorem ipsum dolor sit amet, consectetur adipiscing elit. Donec consectetur cursus massa at tempor. Vestibulum quis risus rutrum, facilisis nibh vel, suscipit ante. Vestibulum placerat ante vitae interdum consequat. Morbi in commodo justo. Ut finibus justo quis risus luctus, et pharetra lorem interdum. Duis consequat quam ac eleifend lobortis. Class aptent taciti sociosqu ad litora torquent per conubia nostra, per inceptos himenaeos. Morbi eget eleifend ipsum. In vitae quam et sapien gravida porttitor. Suspendisse.</a:t>
            </a:r>
          </a:p>
        </p:txBody>
      </p:sp>
      <p:sp>
        <p:nvSpPr>
          <p:cNvPr id="22" name="TextBox 22"/>
          <p:cNvSpPr txBox="1"/>
          <p:nvPr/>
        </p:nvSpPr>
        <p:spPr>
          <a:xfrm>
            <a:off x="9763373" y="5430045"/>
            <a:ext cx="7495927" cy="3260295"/>
          </a:xfrm>
          <a:prstGeom prst="rect">
            <a:avLst/>
          </a:prstGeom>
        </p:spPr>
        <p:txBody>
          <a:bodyPr lIns="0" tIns="0" rIns="0" bIns="0" rtlCol="0" anchor="t">
            <a:spAutoFit/>
          </a:bodyPr>
          <a:lstStyle/>
          <a:p>
            <a:pPr algn="just">
              <a:lnSpc>
                <a:spcPts val="2572"/>
              </a:lnSpc>
            </a:pPr>
            <a:r>
              <a:rPr lang="en-US" sz="2161">
                <a:solidFill>
                  <a:srgbClr val="FFFFFF"/>
                </a:solidFill>
                <a:latin typeface="Poppins"/>
                <a:ea typeface="Poppins"/>
                <a:cs typeface="Poppins"/>
                <a:sym typeface="Poppins"/>
              </a:rPr>
              <a:t>Lorem ipsum dolor sit amet, consectetur adipiscing elit. Donec consectetur cursus massa at tempor. Vestibulum quis risus rutrum, facilisis nibh vel, suscipit ante. Vestibulum placerat ante vitae interdum consequat. Morbi in commodo justo. Ut finibus justo quis risus luctus, et pharetra lorem interdum. Duis consequat quam ac eleifend lobortis. Class aptent taciti sociosqu ad litora torquent per conubia nostra, per inceptos himenaeos. Morbi eget eleifend ipsum. In vitae quam et sapien gravida porttitor. Suspendisse.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1643126" y="-148127"/>
            <a:ext cx="6739198" cy="10583255"/>
            <a:chOff x="0" y="0"/>
            <a:chExt cx="21004886" cy="32986129"/>
          </a:xfrm>
        </p:grpSpPr>
        <p:sp>
          <p:nvSpPr>
            <p:cNvPr id="3" name="Freeform 3"/>
            <p:cNvSpPr/>
            <p:nvPr/>
          </p:nvSpPr>
          <p:spPr>
            <a:xfrm>
              <a:off x="0" y="0"/>
              <a:ext cx="21004783" cy="32986092"/>
            </a:xfrm>
            <a:custGeom>
              <a:avLst/>
              <a:gdLst/>
              <a:ahLst/>
              <a:cxnLst/>
              <a:rect l="l" t="t" r="r" b="b"/>
              <a:pathLst>
                <a:path w="21004783" h="32986092">
                  <a:moveTo>
                    <a:pt x="3160014" y="0"/>
                  </a:moveTo>
                  <a:lnTo>
                    <a:pt x="0" y="9356090"/>
                  </a:lnTo>
                  <a:lnTo>
                    <a:pt x="13488924" y="32986092"/>
                  </a:lnTo>
                  <a:lnTo>
                    <a:pt x="21004783" y="32986092"/>
                  </a:lnTo>
                  <a:lnTo>
                    <a:pt x="21004783" y="0"/>
                  </a:lnTo>
                  <a:close/>
                </a:path>
              </a:pathLst>
            </a:custGeom>
            <a:blipFill>
              <a:blip r:embed="rId2"/>
              <a:stretch>
                <a:fillRect l="-80930" t="-14850" r="-89612"/>
              </a:stretch>
            </a:blipFill>
          </p:spPr>
          <p:txBody>
            <a:bodyPr/>
            <a:lstStyle/>
            <a:p>
              <a:endParaRPr lang="es-CO"/>
            </a:p>
          </p:txBody>
        </p:sp>
      </p:grpSp>
      <p:grpSp>
        <p:nvGrpSpPr>
          <p:cNvPr id="4" name="Group 4"/>
          <p:cNvGrpSpPr/>
          <p:nvPr/>
        </p:nvGrpSpPr>
        <p:grpSpPr>
          <a:xfrm>
            <a:off x="11283787" y="7901367"/>
            <a:ext cx="3142082" cy="2749321"/>
            <a:chOff x="0" y="0"/>
            <a:chExt cx="812800" cy="711200"/>
          </a:xfrm>
        </p:grpSpPr>
        <p:sp>
          <p:nvSpPr>
            <p:cNvPr id="5" name="Freeform 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88B6"/>
            </a:solidFill>
          </p:spPr>
          <p:txBody>
            <a:bodyPr/>
            <a:lstStyle/>
            <a:p>
              <a:endParaRPr lang="es-CO"/>
            </a:p>
          </p:txBody>
        </p:sp>
        <p:sp>
          <p:nvSpPr>
            <p:cNvPr id="6" name="TextBox 6"/>
            <p:cNvSpPr txBox="1"/>
            <p:nvPr/>
          </p:nvSpPr>
          <p:spPr>
            <a:xfrm>
              <a:off x="127000" y="292100"/>
              <a:ext cx="558800" cy="3683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rot="3614395">
            <a:off x="7988275" y="7998995"/>
            <a:ext cx="11058055" cy="802493"/>
            <a:chOff x="0" y="0"/>
            <a:chExt cx="3139792" cy="227858"/>
          </a:xfrm>
        </p:grpSpPr>
        <p:sp>
          <p:nvSpPr>
            <p:cNvPr id="8" name="Freeform 8"/>
            <p:cNvSpPr/>
            <p:nvPr/>
          </p:nvSpPr>
          <p:spPr>
            <a:xfrm>
              <a:off x="0" y="0"/>
              <a:ext cx="3139792" cy="227858"/>
            </a:xfrm>
            <a:custGeom>
              <a:avLst/>
              <a:gdLst/>
              <a:ahLst/>
              <a:cxnLst/>
              <a:rect l="l" t="t" r="r" b="b"/>
              <a:pathLst>
                <a:path w="3139792" h="227858">
                  <a:moveTo>
                    <a:pt x="2936592" y="0"/>
                  </a:moveTo>
                  <a:lnTo>
                    <a:pt x="0" y="0"/>
                  </a:lnTo>
                  <a:lnTo>
                    <a:pt x="203200" y="227858"/>
                  </a:lnTo>
                  <a:lnTo>
                    <a:pt x="3139792" y="227858"/>
                  </a:lnTo>
                  <a:lnTo>
                    <a:pt x="2936592" y="0"/>
                  </a:lnTo>
                  <a:close/>
                </a:path>
              </a:pathLst>
            </a:custGeom>
            <a:solidFill>
              <a:srgbClr val="2B4865"/>
            </a:solidFill>
          </p:spPr>
          <p:txBody>
            <a:bodyPr/>
            <a:lstStyle/>
            <a:p>
              <a:endParaRPr lang="es-CO"/>
            </a:p>
          </p:txBody>
        </p:sp>
        <p:sp>
          <p:nvSpPr>
            <p:cNvPr id="9" name="TextBox 9"/>
            <p:cNvSpPr txBox="1"/>
            <p:nvPr/>
          </p:nvSpPr>
          <p:spPr>
            <a:xfrm>
              <a:off x="101600" y="-38100"/>
              <a:ext cx="2936592"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rot="-4292735">
            <a:off x="7039440" y="-2647312"/>
            <a:ext cx="7601173" cy="3992009"/>
            <a:chOff x="0" y="0"/>
            <a:chExt cx="435643" cy="228792"/>
          </a:xfrm>
        </p:grpSpPr>
        <p:sp>
          <p:nvSpPr>
            <p:cNvPr id="11" name="Freeform 11"/>
            <p:cNvSpPr/>
            <p:nvPr/>
          </p:nvSpPr>
          <p:spPr>
            <a:xfrm>
              <a:off x="0" y="0"/>
              <a:ext cx="435643" cy="228792"/>
            </a:xfrm>
            <a:custGeom>
              <a:avLst/>
              <a:gdLst/>
              <a:ahLst/>
              <a:cxnLst/>
              <a:rect l="l" t="t" r="r" b="b"/>
              <a:pathLst>
                <a:path w="435643" h="228792">
                  <a:moveTo>
                    <a:pt x="203200" y="0"/>
                  </a:moveTo>
                  <a:lnTo>
                    <a:pt x="435643" y="0"/>
                  </a:lnTo>
                  <a:lnTo>
                    <a:pt x="232443" y="228792"/>
                  </a:lnTo>
                  <a:lnTo>
                    <a:pt x="0" y="228792"/>
                  </a:lnTo>
                  <a:lnTo>
                    <a:pt x="203200" y="0"/>
                  </a:lnTo>
                  <a:close/>
                </a:path>
              </a:pathLst>
            </a:custGeom>
            <a:solidFill>
              <a:srgbClr val="2B4865"/>
            </a:solidFill>
          </p:spPr>
          <p:txBody>
            <a:bodyPr/>
            <a:lstStyle/>
            <a:p>
              <a:endParaRPr lang="es-CO"/>
            </a:p>
          </p:txBody>
        </p:sp>
        <p:sp>
          <p:nvSpPr>
            <p:cNvPr id="12" name="TextBox 12"/>
            <p:cNvSpPr txBox="1"/>
            <p:nvPr/>
          </p:nvSpPr>
          <p:spPr>
            <a:xfrm>
              <a:off x="101600" y="-38100"/>
              <a:ext cx="232443" cy="266892"/>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rot="3614395">
            <a:off x="5350782" y="4892461"/>
            <a:ext cx="14583244" cy="802493"/>
            <a:chOff x="0" y="0"/>
            <a:chExt cx="4140724" cy="227858"/>
          </a:xfrm>
        </p:grpSpPr>
        <p:sp>
          <p:nvSpPr>
            <p:cNvPr id="14" name="Freeform 14"/>
            <p:cNvSpPr/>
            <p:nvPr/>
          </p:nvSpPr>
          <p:spPr>
            <a:xfrm>
              <a:off x="0" y="0"/>
              <a:ext cx="4140724" cy="227858"/>
            </a:xfrm>
            <a:custGeom>
              <a:avLst/>
              <a:gdLst/>
              <a:ahLst/>
              <a:cxnLst/>
              <a:rect l="l" t="t" r="r" b="b"/>
              <a:pathLst>
                <a:path w="4140724" h="227858">
                  <a:moveTo>
                    <a:pt x="3937524" y="0"/>
                  </a:moveTo>
                  <a:lnTo>
                    <a:pt x="0" y="0"/>
                  </a:lnTo>
                  <a:lnTo>
                    <a:pt x="203200" y="227858"/>
                  </a:lnTo>
                  <a:lnTo>
                    <a:pt x="4140724" y="227858"/>
                  </a:lnTo>
                  <a:lnTo>
                    <a:pt x="3937524" y="0"/>
                  </a:lnTo>
                  <a:close/>
                </a:path>
              </a:pathLst>
            </a:custGeom>
            <a:solidFill>
              <a:srgbClr val="0088B6"/>
            </a:solidFill>
          </p:spPr>
          <p:txBody>
            <a:bodyPr/>
            <a:lstStyle/>
            <a:p>
              <a:endParaRPr lang="es-CO"/>
            </a:p>
          </p:txBody>
        </p:sp>
        <p:sp>
          <p:nvSpPr>
            <p:cNvPr id="15" name="TextBox 15"/>
            <p:cNvSpPr txBox="1"/>
            <p:nvPr/>
          </p:nvSpPr>
          <p:spPr>
            <a:xfrm>
              <a:off x="101600" y="-38100"/>
              <a:ext cx="3937524"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rot="-7180252">
            <a:off x="10487024" y="5991422"/>
            <a:ext cx="1329005" cy="579608"/>
            <a:chOff x="0" y="0"/>
            <a:chExt cx="812800" cy="354480"/>
          </a:xfrm>
        </p:grpSpPr>
        <p:sp>
          <p:nvSpPr>
            <p:cNvPr id="17" name="Freeform 17"/>
            <p:cNvSpPr/>
            <p:nvPr/>
          </p:nvSpPr>
          <p:spPr>
            <a:xfrm>
              <a:off x="0" y="0"/>
              <a:ext cx="812800" cy="354480"/>
            </a:xfrm>
            <a:custGeom>
              <a:avLst/>
              <a:gdLst/>
              <a:ahLst/>
              <a:cxnLst/>
              <a:rect l="l" t="t" r="r" b="b"/>
              <a:pathLst>
                <a:path w="812800" h="354480">
                  <a:moveTo>
                    <a:pt x="609600" y="0"/>
                  </a:moveTo>
                  <a:lnTo>
                    <a:pt x="0" y="0"/>
                  </a:lnTo>
                  <a:lnTo>
                    <a:pt x="203200" y="354480"/>
                  </a:lnTo>
                  <a:lnTo>
                    <a:pt x="812800" y="354480"/>
                  </a:lnTo>
                  <a:lnTo>
                    <a:pt x="609600" y="0"/>
                  </a:lnTo>
                  <a:close/>
                </a:path>
              </a:pathLst>
            </a:custGeom>
            <a:solidFill>
              <a:srgbClr val="0088B6"/>
            </a:solidFill>
          </p:spPr>
          <p:txBody>
            <a:bodyPr/>
            <a:lstStyle/>
            <a:p>
              <a:endParaRPr lang="es-CO"/>
            </a:p>
          </p:txBody>
        </p:sp>
        <p:sp>
          <p:nvSpPr>
            <p:cNvPr id="18" name="TextBox 18"/>
            <p:cNvSpPr txBox="1"/>
            <p:nvPr/>
          </p:nvSpPr>
          <p:spPr>
            <a:xfrm>
              <a:off x="101600" y="-38100"/>
              <a:ext cx="609600" cy="39258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rot="-7180252">
            <a:off x="11122948" y="7108788"/>
            <a:ext cx="1329005" cy="579608"/>
            <a:chOff x="0" y="0"/>
            <a:chExt cx="812800" cy="354480"/>
          </a:xfrm>
        </p:grpSpPr>
        <p:sp>
          <p:nvSpPr>
            <p:cNvPr id="20" name="Freeform 20"/>
            <p:cNvSpPr/>
            <p:nvPr/>
          </p:nvSpPr>
          <p:spPr>
            <a:xfrm>
              <a:off x="0" y="0"/>
              <a:ext cx="812800" cy="354480"/>
            </a:xfrm>
            <a:custGeom>
              <a:avLst/>
              <a:gdLst/>
              <a:ahLst/>
              <a:cxnLst/>
              <a:rect l="l" t="t" r="r" b="b"/>
              <a:pathLst>
                <a:path w="812800" h="354480">
                  <a:moveTo>
                    <a:pt x="609600" y="0"/>
                  </a:moveTo>
                  <a:lnTo>
                    <a:pt x="0" y="0"/>
                  </a:lnTo>
                  <a:lnTo>
                    <a:pt x="203200" y="354480"/>
                  </a:lnTo>
                  <a:lnTo>
                    <a:pt x="812800" y="354480"/>
                  </a:lnTo>
                  <a:lnTo>
                    <a:pt x="609600" y="0"/>
                  </a:lnTo>
                  <a:close/>
                </a:path>
              </a:pathLst>
            </a:custGeom>
            <a:solidFill>
              <a:srgbClr val="2B4865"/>
            </a:solidFill>
          </p:spPr>
          <p:txBody>
            <a:bodyPr/>
            <a:lstStyle/>
            <a:p>
              <a:endParaRPr lang="es-CO"/>
            </a:p>
          </p:txBody>
        </p:sp>
        <p:sp>
          <p:nvSpPr>
            <p:cNvPr id="21" name="TextBox 21"/>
            <p:cNvSpPr txBox="1"/>
            <p:nvPr/>
          </p:nvSpPr>
          <p:spPr>
            <a:xfrm>
              <a:off x="101600" y="-38100"/>
              <a:ext cx="609600" cy="39258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1028700" y="4553673"/>
            <a:ext cx="4383823" cy="2230380"/>
            <a:chOff x="0" y="0"/>
            <a:chExt cx="1244490" cy="633166"/>
          </a:xfrm>
        </p:grpSpPr>
        <p:sp>
          <p:nvSpPr>
            <p:cNvPr id="23" name="Freeform 23"/>
            <p:cNvSpPr/>
            <p:nvPr/>
          </p:nvSpPr>
          <p:spPr>
            <a:xfrm>
              <a:off x="0" y="0"/>
              <a:ext cx="1244490" cy="633166"/>
            </a:xfrm>
            <a:custGeom>
              <a:avLst/>
              <a:gdLst/>
              <a:ahLst/>
              <a:cxnLst/>
              <a:rect l="l" t="t" r="r" b="b"/>
              <a:pathLst>
                <a:path w="1244490" h="633166">
                  <a:moveTo>
                    <a:pt x="0" y="0"/>
                  </a:moveTo>
                  <a:lnTo>
                    <a:pt x="1244490" y="0"/>
                  </a:lnTo>
                  <a:lnTo>
                    <a:pt x="1244490" y="633166"/>
                  </a:lnTo>
                  <a:lnTo>
                    <a:pt x="0" y="633166"/>
                  </a:lnTo>
                  <a:close/>
                </a:path>
              </a:pathLst>
            </a:custGeom>
            <a:solidFill>
              <a:srgbClr val="2B4865"/>
            </a:solidFill>
          </p:spPr>
          <p:txBody>
            <a:bodyPr/>
            <a:lstStyle/>
            <a:p>
              <a:endParaRPr lang="es-CO"/>
            </a:p>
          </p:txBody>
        </p:sp>
        <p:sp>
          <p:nvSpPr>
            <p:cNvPr id="24" name="TextBox 24"/>
            <p:cNvSpPr txBox="1"/>
            <p:nvPr/>
          </p:nvSpPr>
          <p:spPr>
            <a:xfrm>
              <a:off x="0" y="-38100"/>
              <a:ext cx="1244490" cy="671266"/>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5775309" y="4553673"/>
            <a:ext cx="4432685" cy="2230380"/>
            <a:chOff x="0" y="0"/>
            <a:chExt cx="1258361" cy="633166"/>
          </a:xfrm>
        </p:grpSpPr>
        <p:sp>
          <p:nvSpPr>
            <p:cNvPr id="26" name="Freeform 26"/>
            <p:cNvSpPr/>
            <p:nvPr/>
          </p:nvSpPr>
          <p:spPr>
            <a:xfrm>
              <a:off x="0" y="0"/>
              <a:ext cx="1258361" cy="633166"/>
            </a:xfrm>
            <a:custGeom>
              <a:avLst/>
              <a:gdLst/>
              <a:ahLst/>
              <a:cxnLst/>
              <a:rect l="l" t="t" r="r" b="b"/>
              <a:pathLst>
                <a:path w="1258361" h="633166">
                  <a:moveTo>
                    <a:pt x="0" y="0"/>
                  </a:moveTo>
                  <a:lnTo>
                    <a:pt x="1258361" y="0"/>
                  </a:lnTo>
                  <a:lnTo>
                    <a:pt x="1258361" y="633166"/>
                  </a:lnTo>
                  <a:lnTo>
                    <a:pt x="0" y="633166"/>
                  </a:lnTo>
                  <a:close/>
                </a:path>
              </a:pathLst>
            </a:custGeom>
            <a:solidFill>
              <a:srgbClr val="0088B6"/>
            </a:solidFill>
          </p:spPr>
          <p:txBody>
            <a:bodyPr/>
            <a:lstStyle/>
            <a:p>
              <a:endParaRPr lang="es-CO"/>
            </a:p>
          </p:txBody>
        </p:sp>
        <p:sp>
          <p:nvSpPr>
            <p:cNvPr id="27" name="TextBox 27"/>
            <p:cNvSpPr txBox="1"/>
            <p:nvPr/>
          </p:nvSpPr>
          <p:spPr>
            <a:xfrm>
              <a:off x="0" y="-38100"/>
              <a:ext cx="1258361" cy="671266"/>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1028700" y="7045647"/>
            <a:ext cx="4383823" cy="2230380"/>
            <a:chOff x="0" y="0"/>
            <a:chExt cx="1244490" cy="633166"/>
          </a:xfrm>
        </p:grpSpPr>
        <p:sp>
          <p:nvSpPr>
            <p:cNvPr id="29" name="Freeform 29"/>
            <p:cNvSpPr/>
            <p:nvPr/>
          </p:nvSpPr>
          <p:spPr>
            <a:xfrm>
              <a:off x="0" y="0"/>
              <a:ext cx="1244490" cy="633166"/>
            </a:xfrm>
            <a:custGeom>
              <a:avLst/>
              <a:gdLst/>
              <a:ahLst/>
              <a:cxnLst/>
              <a:rect l="l" t="t" r="r" b="b"/>
              <a:pathLst>
                <a:path w="1244490" h="633166">
                  <a:moveTo>
                    <a:pt x="0" y="0"/>
                  </a:moveTo>
                  <a:lnTo>
                    <a:pt x="1244490" y="0"/>
                  </a:lnTo>
                  <a:lnTo>
                    <a:pt x="1244490" y="633166"/>
                  </a:lnTo>
                  <a:lnTo>
                    <a:pt x="0" y="633166"/>
                  </a:lnTo>
                  <a:close/>
                </a:path>
              </a:pathLst>
            </a:custGeom>
            <a:solidFill>
              <a:srgbClr val="0088B6"/>
            </a:solidFill>
          </p:spPr>
          <p:txBody>
            <a:bodyPr/>
            <a:lstStyle/>
            <a:p>
              <a:endParaRPr lang="es-CO"/>
            </a:p>
          </p:txBody>
        </p:sp>
        <p:sp>
          <p:nvSpPr>
            <p:cNvPr id="30" name="TextBox 30"/>
            <p:cNvSpPr txBox="1"/>
            <p:nvPr/>
          </p:nvSpPr>
          <p:spPr>
            <a:xfrm>
              <a:off x="0" y="-38100"/>
              <a:ext cx="1244490" cy="671266"/>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5775309" y="7045647"/>
            <a:ext cx="4432685" cy="2230380"/>
            <a:chOff x="0" y="0"/>
            <a:chExt cx="1258361" cy="633166"/>
          </a:xfrm>
        </p:grpSpPr>
        <p:sp>
          <p:nvSpPr>
            <p:cNvPr id="32" name="Freeform 32"/>
            <p:cNvSpPr/>
            <p:nvPr/>
          </p:nvSpPr>
          <p:spPr>
            <a:xfrm>
              <a:off x="0" y="0"/>
              <a:ext cx="1258361" cy="633166"/>
            </a:xfrm>
            <a:custGeom>
              <a:avLst/>
              <a:gdLst/>
              <a:ahLst/>
              <a:cxnLst/>
              <a:rect l="l" t="t" r="r" b="b"/>
              <a:pathLst>
                <a:path w="1258361" h="633166">
                  <a:moveTo>
                    <a:pt x="0" y="0"/>
                  </a:moveTo>
                  <a:lnTo>
                    <a:pt x="1258361" y="0"/>
                  </a:lnTo>
                  <a:lnTo>
                    <a:pt x="1258361" y="633166"/>
                  </a:lnTo>
                  <a:lnTo>
                    <a:pt x="0" y="633166"/>
                  </a:lnTo>
                  <a:close/>
                </a:path>
              </a:pathLst>
            </a:custGeom>
            <a:solidFill>
              <a:srgbClr val="2B4865"/>
            </a:solidFill>
          </p:spPr>
          <p:txBody>
            <a:bodyPr/>
            <a:lstStyle/>
            <a:p>
              <a:endParaRPr lang="es-CO"/>
            </a:p>
          </p:txBody>
        </p:sp>
        <p:sp>
          <p:nvSpPr>
            <p:cNvPr id="33" name="TextBox 33"/>
            <p:cNvSpPr txBox="1"/>
            <p:nvPr/>
          </p:nvSpPr>
          <p:spPr>
            <a:xfrm>
              <a:off x="0" y="-38100"/>
              <a:ext cx="1258361" cy="671266"/>
            </a:xfrm>
            <a:prstGeom prst="rect">
              <a:avLst/>
            </a:prstGeom>
          </p:spPr>
          <p:txBody>
            <a:bodyPr lIns="50800" tIns="50800" rIns="50800" bIns="50800" rtlCol="0" anchor="ctr"/>
            <a:lstStyle/>
            <a:p>
              <a:pPr algn="ctr">
                <a:lnSpc>
                  <a:spcPts val="2659"/>
                </a:lnSpc>
              </a:pPr>
              <a:endParaRPr/>
            </a:p>
          </p:txBody>
        </p:sp>
      </p:grpSp>
      <p:grpSp>
        <p:nvGrpSpPr>
          <p:cNvPr id="34" name="Group 34"/>
          <p:cNvGrpSpPr/>
          <p:nvPr/>
        </p:nvGrpSpPr>
        <p:grpSpPr>
          <a:xfrm>
            <a:off x="747652" y="4129222"/>
            <a:ext cx="987812" cy="848901"/>
            <a:chOff x="0" y="0"/>
            <a:chExt cx="812800" cy="698500"/>
          </a:xfrm>
        </p:grpSpPr>
        <p:sp>
          <p:nvSpPr>
            <p:cNvPr id="35" name="Freeform 35"/>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88B6"/>
            </a:solidFill>
            <a:ln w="57150" cap="sq">
              <a:solidFill>
                <a:srgbClr val="FFFFFF"/>
              </a:solidFill>
              <a:prstDash val="solid"/>
              <a:miter/>
            </a:ln>
          </p:spPr>
          <p:txBody>
            <a:bodyPr/>
            <a:lstStyle/>
            <a:p>
              <a:endParaRPr lang="es-CO"/>
            </a:p>
          </p:txBody>
        </p:sp>
        <p:sp>
          <p:nvSpPr>
            <p:cNvPr id="36" name="TextBox 36"/>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37" name="Group 37"/>
          <p:cNvGrpSpPr/>
          <p:nvPr/>
        </p:nvGrpSpPr>
        <p:grpSpPr>
          <a:xfrm>
            <a:off x="5494893" y="4129222"/>
            <a:ext cx="987812" cy="848901"/>
            <a:chOff x="0" y="0"/>
            <a:chExt cx="812800" cy="698500"/>
          </a:xfrm>
        </p:grpSpPr>
        <p:sp>
          <p:nvSpPr>
            <p:cNvPr id="38" name="Freeform 38"/>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2B4865"/>
            </a:solidFill>
            <a:ln w="57150" cap="sq">
              <a:solidFill>
                <a:srgbClr val="FFFFFF"/>
              </a:solidFill>
              <a:prstDash val="solid"/>
              <a:miter/>
            </a:ln>
          </p:spPr>
          <p:txBody>
            <a:bodyPr/>
            <a:lstStyle/>
            <a:p>
              <a:endParaRPr lang="es-CO"/>
            </a:p>
          </p:txBody>
        </p:sp>
        <p:sp>
          <p:nvSpPr>
            <p:cNvPr id="39" name="TextBox 39"/>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40" name="Group 40"/>
          <p:cNvGrpSpPr/>
          <p:nvPr/>
        </p:nvGrpSpPr>
        <p:grpSpPr>
          <a:xfrm>
            <a:off x="747652" y="6621196"/>
            <a:ext cx="987812" cy="848901"/>
            <a:chOff x="0" y="0"/>
            <a:chExt cx="812800" cy="698500"/>
          </a:xfrm>
        </p:grpSpPr>
        <p:sp>
          <p:nvSpPr>
            <p:cNvPr id="41" name="Freeform 41"/>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2B4865"/>
            </a:solidFill>
            <a:ln w="57150" cap="sq">
              <a:solidFill>
                <a:srgbClr val="FFFFFF"/>
              </a:solidFill>
              <a:prstDash val="solid"/>
              <a:miter/>
            </a:ln>
          </p:spPr>
          <p:txBody>
            <a:bodyPr/>
            <a:lstStyle/>
            <a:p>
              <a:endParaRPr lang="es-CO"/>
            </a:p>
          </p:txBody>
        </p:sp>
        <p:sp>
          <p:nvSpPr>
            <p:cNvPr id="42" name="TextBox 42"/>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43" name="Group 43"/>
          <p:cNvGrpSpPr/>
          <p:nvPr/>
        </p:nvGrpSpPr>
        <p:grpSpPr>
          <a:xfrm>
            <a:off x="5494893" y="6621196"/>
            <a:ext cx="987812" cy="848901"/>
            <a:chOff x="0" y="0"/>
            <a:chExt cx="812800" cy="698500"/>
          </a:xfrm>
        </p:grpSpPr>
        <p:sp>
          <p:nvSpPr>
            <p:cNvPr id="44" name="Freeform 4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88B6"/>
            </a:solidFill>
            <a:ln w="57150" cap="sq">
              <a:solidFill>
                <a:srgbClr val="FFFFFF"/>
              </a:solidFill>
              <a:prstDash val="solid"/>
              <a:miter/>
            </a:ln>
          </p:spPr>
          <p:txBody>
            <a:bodyPr/>
            <a:lstStyle/>
            <a:p>
              <a:endParaRPr lang="es-CO"/>
            </a:p>
          </p:txBody>
        </p:sp>
        <p:sp>
          <p:nvSpPr>
            <p:cNvPr id="45" name="TextBox 45"/>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sp>
        <p:nvSpPr>
          <p:cNvPr id="46" name="Freeform 46"/>
          <p:cNvSpPr/>
          <p:nvPr/>
        </p:nvSpPr>
        <p:spPr>
          <a:xfrm>
            <a:off x="969500" y="4317323"/>
            <a:ext cx="544115" cy="472700"/>
          </a:xfrm>
          <a:custGeom>
            <a:avLst/>
            <a:gdLst/>
            <a:ahLst/>
            <a:cxnLst/>
            <a:rect l="l" t="t" r="r" b="b"/>
            <a:pathLst>
              <a:path w="544115" h="472700">
                <a:moveTo>
                  <a:pt x="0" y="0"/>
                </a:moveTo>
                <a:lnTo>
                  <a:pt x="544116" y="0"/>
                </a:lnTo>
                <a:lnTo>
                  <a:pt x="544116" y="472700"/>
                </a:lnTo>
                <a:lnTo>
                  <a:pt x="0" y="4727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47" name="Freeform 47"/>
          <p:cNvSpPr/>
          <p:nvPr/>
        </p:nvSpPr>
        <p:spPr>
          <a:xfrm>
            <a:off x="5716741" y="6809297"/>
            <a:ext cx="544115" cy="472700"/>
          </a:xfrm>
          <a:custGeom>
            <a:avLst/>
            <a:gdLst/>
            <a:ahLst/>
            <a:cxnLst/>
            <a:rect l="l" t="t" r="r" b="b"/>
            <a:pathLst>
              <a:path w="544115" h="472700">
                <a:moveTo>
                  <a:pt x="0" y="0"/>
                </a:moveTo>
                <a:lnTo>
                  <a:pt x="544116" y="0"/>
                </a:lnTo>
                <a:lnTo>
                  <a:pt x="544116" y="472700"/>
                </a:lnTo>
                <a:lnTo>
                  <a:pt x="0" y="4727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48" name="Freeform 48"/>
          <p:cNvSpPr/>
          <p:nvPr/>
        </p:nvSpPr>
        <p:spPr>
          <a:xfrm>
            <a:off x="5716741" y="4317323"/>
            <a:ext cx="544115" cy="472700"/>
          </a:xfrm>
          <a:custGeom>
            <a:avLst/>
            <a:gdLst/>
            <a:ahLst/>
            <a:cxnLst/>
            <a:rect l="l" t="t" r="r" b="b"/>
            <a:pathLst>
              <a:path w="544115" h="472700">
                <a:moveTo>
                  <a:pt x="0" y="0"/>
                </a:moveTo>
                <a:lnTo>
                  <a:pt x="544116" y="0"/>
                </a:lnTo>
                <a:lnTo>
                  <a:pt x="544116" y="472700"/>
                </a:lnTo>
                <a:lnTo>
                  <a:pt x="0" y="4727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CO"/>
          </a:p>
        </p:txBody>
      </p:sp>
      <p:sp>
        <p:nvSpPr>
          <p:cNvPr id="49" name="Freeform 49"/>
          <p:cNvSpPr/>
          <p:nvPr/>
        </p:nvSpPr>
        <p:spPr>
          <a:xfrm>
            <a:off x="968838" y="6809297"/>
            <a:ext cx="544115" cy="472700"/>
          </a:xfrm>
          <a:custGeom>
            <a:avLst/>
            <a:gdLst/>
            <a:ahLst/>
            <a:cxnLst/>
            <a:rect l="l" t="t" r="r" b="b"/>
            <a:pathLst>
              <a:path w="544115" h="472700">
                <a:moveTo>
                  <a:pt x="0" y="0"/>
                </a:moveTo>
                <a:lnTo>
                  <a:pt x="544115" y="0"/>
                </a:lnTo>
                <a:lnTo>
                  <a:pt x="544115" y="472700"/>
                </a:lnTo>
                <a:lnTo>
                  <a:pt x="0" y="4727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CO"/>
          </a:p>
        </p:txBody>
      </p:sp>
      <p:sp>
        <p:nvSpPr>
          <p:cNvPr id="50" name="TextBox 50"/>
          <p:cNvSpPr txBox="1"/>
          <p:nvPr/>
        </p:nvSpPr>
        <p:spPr>
          <a:xfrm>
            <a:off x="1028700" y="1867987"/>
            <a:ext cx="8767645" cy="1813560"/>
          </a:xfrm>
          <a:prstGeom prst="rect">
            <a:avLst/>
          </a:prstGeom>
        </p:spPr>
        <p:txBody>
          <a:bodyPr lIns="0" tIns="0" rIns="0" bIns="0" rtlCol="0" anchor="t">
            <a:spAutoFit/>
          </a:bodyPr>
          <a:lstStyle/>
          <a:p>
            <a:pPr algn="just">
              <a:lnSpc>
                <a:spcPts val="3569"/>
              </a:lnSpc>
            </a:pPr>
            <a:r>
              <a:rPr lang="en-US" sz="2999">
                <a:solidFill>
                  <a:srgbClr val="000000"/>
                </a:solidFill>
                <a:latin typeface="Poppins"/>
                <a:ea typeface="Poppins"/>
                <a:cs typeface="Poppins"/>
                <a:sym typeface="Poppins"/>
              </a:rPr>
              <a:t>Lorem ipsum dolor sit amet, consectetur adipiscing elit. Donec consectetur cursus massa at tempor. Vestibulum quis risus rutrum, facilisis nibh vel, suscipit ante. Vestib.</a:t>
            </a:r>
          </a:p>
        </p:txBody>
      </p:sp>
      <p:sp>
        <p:nvSpPr>
          <p:cNvPr id="51" name="TextBox 51"/>
          <p:cNvSpPr txBox="1"/>
          <p:nvPr/>
        </p:nvSpPr>
        <p:spPr>
          <a:xfrm>
            <a:off x="1240895" y="5384554"/>
            <a:ext cx="3959432" cy="1020896"/>
          </a:xfrm>
          <a:prstGeom prst="rect">
            <a:avLst/>
          </a:prstGeom>
        </p:spPr>
        <p:txBody>
          <a:bodyPr lIns="0" tIns="0" rIns="0" bIns="0" rtlCol="0" anchor="t">
            <a:spAutoFit/>
          </a:bodyPr>
          <a:lstStyle/>
          <a:p>
            <a:pPr algn="just">
              <a:lnSpc>
                <a:spcPts val="1612"/>
              </a:lnSpc>
            </a:pPr>
            <a:r>
              <a:rPr lang="en-US" sz="1354">
                <a:solidFill>
                  <a:srgbClr val="FFFFFF"/>
                </a:solidFill>
                <a:latin typeface="Poppins"/>
                <a:ea typeface="Poppins"/>
                <a:cs typeface="Poppins"/>
                <a:sym typeface="Poppins"/>
              </a:rPr>
              <a:t>Lorem ipsum dolor sit amet, consectetur adipiscing elit. Donec consectetur cursus massa at tempor. Vestibulum quis risus rutrum, facilisis nibh vel, suscipit ante. Vestibulum placerat ante vitae interdum co.</a:t>
            </a:r>
          </a:p>
        </p:txBody>
      </p:sp>
      <p:sp>
        <p:nvSpPr>
          <p:cNvPr id="52" name="TextBox 52"/>
          <p:cNvSpPr txBox="1"/>
          <p:nvPr/>
        </p:nvSpPr>
        <p:spPr>
          <a:xfrm>
            <a:off x="1240895" y="7844829"/>
            <a:ext cx="3959432" cy="1020896"/>
          </a:xfrm>
          <a:prstGeom prst="rect">
            <a:avLst/>
          </a:prstGeom>
        </p:spPr>
        <p:txBody>
          <a:bodyPr lIns="0" tIns="0" rIns="0" bIns="0" rtlCol="0" anchor="t">
            <a:spAutoFit/>
          </a:bodyPr>
          <a:lstStyle/>
          <a:p>
            <a:pPr algn="just">
              <a:lnSpc>
                <a:spcPts val="1612"/>
              </a:lnSpc>
            </a:pPr>
            <a:r>
              <a:rPr lang="en-US" sz="1354">
                <a:solidFill>
                  <a:srgbClr val="FFFFFF"/>
                </a:solidFill>
                <a:latin typeface="Poppins"/>
                <a:ea typeface="Poppins"/>
                <a:cs typeface="Poppins"/>
                <a:sym typeface="Poppins"/>
              </a:rPr>
              <a:t>Lorem ipsum dolor sit amet, consectetur adipiscing elit. Donec consectetur cursus massa at tempor. Vestibulum quis risus rutrum, facilisis nibh vel, suscipit ante. Vestibulum placerat ante vitae interdum co.</a:t>
            </a:r>
          </a:p>
        </p:txBody>
      </p:sp>
      <p:sp>
        <p:nvSpPr>
          <p:cNvPr id="53" name="TextBox 53"/>
          <p:cNvSpPr txBox="1"/>
          <p:nvPr/>
        </p:nvSpPr>
        <p:spPr>
          <a:xfrm>
            <a:off x="5988799" y="5384554"/>
            <a:ext cx="3959432" cy="1020896"/>
          </a:xfrm>
          <a:prstGeom prst="rect">
            <a:avLst/>
          </a:prstGeom>
        </p:spPr>
        <p:txBody>
          <a:bodyPr lIns="0" tIns="0" rIns="0" bIns="0" rtlCol="0" anchor="t">
            <a:spAutoFit/>
          </a:bodyPr>
          <a:lstStyle/>
          <a:p>
            <a:pPr algn="just">
              <a:lnSpc>
                <a:spcPts val="1612"/>
              </a:lnSpc>
            </a:pPr>
            <a:r>
              <a:rPr lang="en-US" sz="1354">
                <a:solidFill>
                  <a:srgbClr val="FFFFFF"/>
                </a:solidFill>
                <a:latin typeface="Poppins"/>
                <a:ea typeface="Poppins"/>
                <a:cs typeface="Poppins"/>
                <a:sym typeface="Poppins"/>
              </a:rPr>
              <a:t>Lorem ipsum dolor sit amet, consectetur adipiscing elit. Donec consectetur cursus massa at tempor. Vestibulum quis risus rutrum, facilisis nibh vel, suscipit ante. Vestibulum placerat ante vitae interdum co.</a:t>
            </a:r>
          </a:p>
        </p:txBody>
      </p:sp>
      <p:sp>
        <p:nvSpPr>
          <p:cNvPr id="54" name="TextBox 54"/>
          <p:cNvSpPr txBox="1"/>
          <p:nvPr/>
        </p:nvSpPr>
        <p:spPr>
          <a:xfrm>
            <a:off x="5988799" y="7844829"/>
            <a:ext cx="3959432" cy="1020896"/>
          </a:xfrm>
          <a:prstGeom prst="rect">
            <a:avLst/>
          </a:prstGeom>
        </p:spPr>
        <p:txBody>
          <a:bodyPr lIns="0" tIns="0" rIns="0" bIns="0" rtlCol="0" anchor="t">
            <a:spAutoFit/>
          </a:bodyPr>
          <a:lstStyle/>
          <a:p>
            <a:pPr algn="just">
              <a:lnSpc>
                <a:spcPts val="1612"/>
              </a:lnSpc>
            </a:pPr>
            <a:r>
              <a:rPr lang="en-US" sz="1354">
                <a:solidFill>
                  <a:srgbClr val="FFFFFF"/>
                </a:solidFill>
                <a:latin typeface="Poppins"/>
                <a:ea typeface="Poppins"/>
                <a:cs typeface="Poppins"/>
                <a:sym typeface="Poppins"/>
              </a:rPr>
              <a:t>Lorem ipsum dolor sit amet, consectetur adipiscing elit. Donec consectetur cursus massa at tempor. Vestibulum quis risus rutrum, facilisis nibh vel, suscipit ante. Vestibulum placerat ante vitae interdum co.</a:t>
            </a:r>
          </a:p>
        </p:txBody>
      </p:sp>
      <p:sp>
        <p:nvSpPr>
          <p:cNvPr id="55" name="TextBox 55"/>
          <p:cNvSpPr txBox="1"/>
          <p:nvPr/>
        </p:nvSpPr>
        <p:spPr>
          <a:xfrm>
            <a:off x="1028700" y="1019175"/>
            <a:ext cx="7081258" cy="687705"/>
          </a:xfrm>
          <a:prstGeom prst="rect">
            <a:avLst/>
          </a:prstGeom>
        </p:spPr>
        <p:txBody>
          <a:bodyPr lIns="0" tIns="0" rIns="0" bIns="0" rtlCol="0" anchor="t">
            <a:spAutoFit/>
          </a:bodyPr>
          <a:lstStyle/>
          <a:p>
            <a:pPr algn="l">
              <a:lnSpc>
                <a:spcPts val="5084"/>
              </a:lnSpc>
            </a:pPr>
            <a:r>
              <a:rPr lang="en-US" sz="4499" b="1" spc="-134">
                <a:solidFill>
                  <a:srgbClr val="000000"/>
                </a:solidFill>
                <a:latin typeface="Poppins Bold"/>
                <a:ea typeface="Poppins Bold"/>
                <a:cs typeface="Poppins Bold"/>
                <a:sym typeface="Poppins Bold"/>
              </a:rPr>
              <a:t>Data-driven Decisions</a:t>
            </a:r>
          </a:p>
        </p:txBody>
      </p:sp>
      <p:sp>
        <p:nvSpPr>
          <p:cNvPr id="56" name="TextBox 56"/>
          <p:cNvSpPr txBox="1"/>
          <p:nvPr/>
        </p:nvSpPr>
        <p:spPr>
          <a:xfrm>
            <a:off x="1811664" y="4804446"/>
            <a:ext cx="2427678" cy="317500"/>
          </a:xfrm>
          <a:prstGeom prst="rect">
            <a:avLst/>
          </a:prstGeom>
        </p:spPr>
        <p:txBody>
          <a:bodyPr lIns="0" tIns="0" rIns="0" bIns="0" rtlCol="0" anchor="t">
            <a:spAutoFit/>
          </a:bodyPr>
          <a:lstStyle/>
          <a:p>
            <a:pPr algn="l">
              <a:lnSpc>
                <a:spcPts val="2300"/>
              </a:lnSpc>
            </a:pPr>
            <a:r>
              <a:rPr lang="en-US" sz="2000" b="1">
                <a:solidFill>
                  <a:srgbClr val="FFFFFF"/>
                </a:solidFill>
                <a:latin typeface="Poppins Bold"/>
                <a:ea typeface="Poppins Bold"/>
                <a:cs typeface="Poppins Bold"/>
                <a:sym typeface="Poppins Bold"/>
              </a:rPr>
              <a:t>Identify key areas</a:t>
            </a:r>
          </a:p>
        </p:txBody>
      </p:sp>
      <p:sp>
        <p:nvSpPr>
          <p:cNvPr id="57" name="TextBox 57"/>
          <p:cNvSpPr txBox="1"/>
          <p:nvPr/>
        </p:nvSpPr>
        <p:spPr>
          <a:xfrm>
            <a:off x="1811664" y="7264722"/>
            <a:ext cx="3434936" cy="317500"/>
          </a:xfrm>
          <a:prstGeom prst="rect">
            <a:avLst/>
          </a:prstGeom>
        </p:spPr>
        <p:txBody>
          <a:bodyPr lIns="0" tIns="0" rIns="0" bIns="0" rtlCol="0" anchor="t">
            <a:spAutoFit/>
          </a:bodyPr>
          <a:lstStyle/>
          <a:p>
            <a:pPr algn="l">
              <a:lnSpc>
                <a:spcPts val="2300"/>
              </a:lnSpc>
            </a:pPr>
            <a:r>
              <a:rPr lang="en-US" sz="2000" b="1">
                <a:solidFill>
                  <a:srgbClr val="FFFFFF"/>
                </a:solidFill>
                <a:latin typeface="Poppins Bold"/>
                <a:ea typeface="Poppins Bold"/>
                <a:cs typeface="Poppins Bold"/>
                <a:sym typeface="Poppins Bold"/>
              </a:rPr>
              <a:t>Collecting and analyzing</a:t>
            </a:r>
          </a:p>
        </p:txBody>
      </p:sp>
      <p:sp>
        <p:nvSpPr>
          <p:cNvPr id="58" name="TextBox 58"/>
          <p:cNvSpPr txBox="1"/>
          <p:nvPr/>
        </p:nvSpPr>
        <p:spPr>
          <a:xfrm>
            <a:off x="6559568" y="4804446"/>
            <a:ext cx="3434936" cy="317500"/>
          </a:xfrm>
          <a:prstGeom prst="rect">
            <a:avLst/>
          </a:prstGeom>
        </p:spPr>
        <p:txBody>
          <a:bodyPr lIns="0" tIns="0" rIns="0" bIns="0" rtlCol="0" anchor="t">
            <a:spAutoFit/>
          </a:bodyPr>
          <a:lstStyle/>
          <a:p>
            <a:pPr algn="l">
              <a:lnSpc>
                <a:spcPts val="2300"/>
              </a:lnSpc>
            </a:pPr>
            <a:r>
              <a:rPr lang="en-US" sz="2000" b="1">
                <a:solidFill>
                  <a:srgbClr val="FFFFFF"/>
                </a:solidFill>
                <a:latin typeface="Poppins Bold"/>
                <a:ea typeface="Poppins Bold"/>
                <a:cs typeface="Poppins Bold"/>
                <a:sym typeface="Poppins Bold"/>
              </a:rPr>
              <a:t>Data targeting</a:t>
            </a:r>
          </a:p>
        </p:txBody>
      </p:sp>
      <p:sp>
        <p:nvSpPr>
          <p:cNvPr id="59" name="TextBox 59"/>
          <p:cNvSpPr txBox="1"/>
          <p:nvPr/>
        </p:nvSpPr>
        <p:spPr>
          <a:xfrm>
            <a:off x="6559568" y="7264722"/>
            <a:ext cx="2100609" cy="317500"/>
          </a:xfrm>
          <a:prstGeom prst="rect">
            <a:avLst/>
          </a:prstGeom>
        </p:spPr>
        <p:txBody>
          <a:bodyPr lIns="0" tIns="0" rIns="0" bIns="0" rtlCol="0" anchor="t">
            <a:spAutoFit/>
          </a:bodyPr>
          <a:lstStyle/>
          <a:p>
            <a:pPr algn="l">
              <a:lnSpc>
                <a:spcPts val="2300"/>
              </a:lnSpc>
            </a:pPr>
            <a:r>
              <a:rPr lang="en-US" sz="2000" b="1">
                <a:solidFill>
                  <a:srgbClr val="FFFFFF"/>
                </a:solidFill>
                <a:latin typeface="Poppins Bold"/>
                <a:ea typeface="Poppins Bold"/>
                <a:cs typeface="Poppins Bold"/>
                <a:sym typeface="Poppins Bold"/>
              </a:rPr>
              <a:t>Action Items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72906" y="-114491"/>
            <a:ext cx="6696360" cy="10515983"/>
            <a:chOff x="0" y="0"/>
            <a:chExt cx="21004886" cy="32986129"/>
          </a:xfrm>
        </p:grpSpPr>
        <p:sp>
          <p:nvSpPr>
            <p:cNvPr id="3" name="Freeform 3"/>
            <p:cNvSpPr/>
            <p:nvPr/>
          </p:nvSpPr>
          <p:spPr>
            <a:xfrm>
              <a:off x="0" y="0"/>
              <a:ext cx="21004912" cy="32986092"/>
            </a:xfrm>
            <a:custGeom>
              <a:avLst/>
              <a:gdLst/>
              <a:ahLst/>
              <a:cxnLst/>
              <a:rect l="l" t="t" r="r" b="b"/>
              <a:pathLst>
                <a:path w="21004912" h="32986092">
                  <a:moveTo>
                    <a:pt x="0" y="0"/>
                  </a:moveTo>
                  <a:lnTo>
                    <a:pt x="0" y="32986092"/>
                  </a:lnTo>
                  <a:lnTo>
                    <a:pt x="7515860" y="32986092"/>
                  </a:lnTo>
                  <a:lnTo>
                    <a:pt x="21004912" y="9356090"/>
                  </a:lnTo>
                  <a:lnTo>
                    <a:pt x="17844897" y="0"/>
                  </a:lnTo>
                  <a:close/>
                </a:path>
              </a:pathLst>
            </a:custGeom>
            <a:blipFill>
              <a:blip r:embed="rId2"/>
              <a:stretch>
                <a:fillRect l="-48517" r="-86748"/>
              </a:stretch>
            </a:blipFill>
          </p:spPr>
          <p:txBody>
            <a:bodyPr/>
            <a:lstStyle/>
            <a:p>
              <a:endParaRPr lang="es-CO"/>
            </a:p>
          </p:txBody>
        </p:sp>
      </p:grpSp>
      <p:grpSp>
        <p:nvGrpSpPr>
          <p:cNvPr id="4" name="Group 4"/>
          <p:cNvGrpSpPr/>
          <p:nvPr/>
        </p:nvGrpSpPr>
        <p:grpSpPr>
          <a:xfrm>
            <a:off x="3657428" y="8613038"/>
            <a:ext cx="3389448" cy="2965767"/>
            <a:chOff x="0" y="0"/>
            <a:chExt cx="812800" cy="711200"/>
          </a:xfrm>
        </p:grpSpPr>
        <p:sp>
          <p:nvSpPr>
            <p:cNvPr id="5" name="Freeform 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88B6"/>
            </a:solidFill>
          </p:spPr>
          <p:txBody>
            <a:bodyPr/>
            <a:lstStyle/>
            <a:p>
              <a:endParaRPr lang="es-CO"/>
            </a:p>
          </p:txBody>
        </p:sp>
        <p:sp>
          <p:nvSpPr>
            <p:cNvPr id="6" name="TextBox 6"/>
            <p:cNvSpPr txBox="1"/>
            <p:nvPr/>
          </p:nvSpPr>
          <p:spPr>
            <a:xfrm>
              <a:off x="127000" y="292100"/>
              <a:ext cx="558800" cy="3683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rot="7174198">
            <a:off x="6371879" y="6497123"/>
            <a:ext cx="1468479" cy="613615"/>
            <a:chOff x="0" y="0"/>
            <a:chExt cx="812800" cy="339635"/>
          </a:xfrm>
        </p:grpSpPr>
        <p:sp>
          <p:nvSpPr>
            <p:cNvPr id="8" name="Freeform 8"/>
            <p:cNvSpPr/>
            <p:nvPr/>
          </p:nvSpPr>
          <p:spPr>
            <a:xfrm>
              <a:off x="0" y="0"/>
              <a:ext cx="812800" cy="339635"/>
            </a:xfrm>
            <a:custGeom>
              <a:avLst/>
              <a:gdLst/>
              <a:ahLst/>
              <a:cxnLst/>
              <a:rect l="l" t="t" r="r" b="b"/>
              <a:pathLst>
                <a:path w="812800" h="339635">
                  <a:moveTo>
                    <a:pt x="203200" y="0"/>
                  </a:moveTo>
                  <a:lnTo>
                    <a:pt x="812800" y="0"/>
                  </a:lnTo>
                  <a:lnTo>
                    <a:pt x="609600" y="339635"/>
                  </a:lnTo>
                  <a:lnTo>
                    <a:pt x="0" y="339635"/>
                  </a:lnTo>
                  <a:lnTo>
                    <a:pt x="203200" y="0"/>
                  </a:lnTo>
                  <a:close/>
                </a:path>
              </a:pathLst>
            </a:custGeom>
            <a:solidFill>
              <a:srgbClr val="0088B6"/>
            </a:solidFill>
          </p:spPr>
          <p:txBody>
            <a:bodyPr/>
            <a:lstStyle/>
            <a:p>
              <a:endParaRPr lang="es-CO"/>
            </a:p>
          </p:txBody>
        </p:sp>
        <p:sp>
          <p:nvSpPr>
            <p:cNvPr id="9" name="TextBox 9"/>
            <p:cNvSpPr txBox="1"/>
            <p:nvPr/>
          </p:nvSpPr>
          <p:spPr>
            <a:xfrm>
              <a:off x="101600" y="-38100"/>
              <a:ext cx="609600" cy="377735"/>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rot="7174198">
            <a:off x="5672532" y="7711981"/>
            <a:ext cx="1468479" cy="613615"/>
            <a:chOff x="0" y="0"/>
            <a:chExt cx="812800" cy="339635"/>
          </a:xfrm>
        </p:grpSpPr>
        <p:sp>
          <p:nvSpPr>
            <p:cNvPr id="11" name="Freeform 11"/>
            <p:cNvSpPr/>
            <p:nvPr/>
          </p:nvSpPr>
          <p:spPr>
            <a:xfrm>
              <a:off x="0" y="0"/>
              <a:ext cx="812800" cy="339635"/>
            </a:xfrm>
            <a:custGeom>
              <a:avLst/>
              <a:gdLst/>
              <a:ahLst/>
              <a:cxnLst/>
              <a:rect l="l" t="t" r="r" b="b"/>
              <a:pathLst>
                <a:path w="812800" h="339635">
                  <a:moveTo>
                    <a:pt x="203200" y="0"/>
                  </a:moveTo>
                  <a:lnTo>
                    <a:pt x="812800" y="0"/>
                  </a:lnTo>
                  <a:lnTo>
                    <a:pt x="609600" y="339635"/>
                  </a:lnTo>
                  <a:lnTo>
                    <a:pt x="0" y="339635"/>
                  </a:lnTo>
                  <a:lnTo>
                    <a:pt x="203200" y="0"/>
                  </a:lnTo>
                  <a:close/>
                </a:path>
              </a:pathLst>
            </a:custGeom>
            <a:solidFill>
              <a:srgbClr val="2B4865"/>
            </a:solidFill>
          </p:spPr>
          <p:txBody>
            <a:bodyPr/>
            <a:lstStyle/>
            <a:p>
              <a:endParaRPr lang="es-CO"/>
            </a:p>
          </p:txBody>
        </p:sp>
        <p:sp>
          <p:nvSpPr>
            <p:cNvPr id="12" name="TextBox 12"/>
            <p:cNvSpPr txBox="1"/>
            <p:nvPr/>
          </p:nvSpPr>
          <p:spPr>
            <a:xfrm>
              <a:off x="101600" y="-38100"/>
              <a:ext cx="609600" cy="37773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rot="7182689">
            <a:off x="217831" y="7687896"/>
            <a:ext cx="9765479" cy="915222"/>
            <a:chOff x="0" y="0"/>
            <a:chExt cx="2357911" cy="220984"/>
          </a:xfrm>
        </p:grpSpPr>
        <p:sp>
          <p:nvSpPr>
            <p:cNvPr id="14" name="Freeform 14"/>
            <p:cNvSpPr/>
            <p:nvPr/>
          </p:nvSpPr>
          <p:spPr>
            <a:xfrm>
              <a:off x="0" y="0"/>
              <a:ext cx="2357911" cy="220984"/>
            </a:xfrm>
            <a:custGeom>
              <a:avLst/>
              <a:gdLst/>
              <a:ahLst/>
              <a:cxnLst/>
              <a:rect l="l" t="t" r="r" b="b"/>
              <a:pathLst>
                <a:path w="2357911" h="220984">
                  <a:moveTo>
                    <a:pt x="203200" y="0"/>
                  </a:moveTo>
                  <a:lnTo>
                    <a:pt x="2357911" y="0"/>
                  </a:lnTo>
                  <a:lnTo>
                    <a:pt x="2154711" y="220984"/>
                  </a:lnTo>
                  <a:lnTo>
                    <a:pt x="0" y="220984"/>
                  </a:lnTo>
                  <a:lnTo>
                    <a:pt x="203200" y="0"/>
                  </a:lnTo>
                  <a:close/>
                </a:path>
              </a:pathLst>
            </a:custGeom>
            <a:solidFill>
              <a:srgbClr val="2B4865"/>
            </a:solidFill>
          </p:spPr>
          <p:txBody>
            <a:bodyPr/>
            <a:lstStyle/>
            <a:p>
              <a:endParaRPr lang="es-CO"/>
            </a:p>
          </p:txBody>
        </p:sp>
        <p:sp>
          <p:nvSpPr>
            <p:cNvPr id="15" name="TextBox 15"/>
            <p:cNvSpPr txBox="1"/>
            <p:nvPr/>
          </p:nvSpPr>
          <p:spPr>
            <a:xfrm>
              <a:off x="101600" y="-38100"/>
              <a:ext cx="2154711" cy="259084"/>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rot="-3585562">
            <a:off x="3265111" y="-2593527"/>
            <a:ext cx="7176132" cy="3768785"/>
            <a:chOff x="0" y="0"/>
            <a:chExt cx="435643" cy="228792"/>
          </a:xfrm>
        </p:grpSpPr>
        <p:sp>
          <p:nvSpPr>
            <p:cNvPr id="17" name="Freeform 17"/>
            <p:cNvSpPr/>
            <p:nvPr/>
          </p:nvSpPr>
          <p:spPr>
            <a:xfrm>
              <a:off x="0" y="0"/>
              <a:ext cx="435643" cy="228792"/>
            </a:xfrm>
            <a:custGeom>
              <a:avLst/>
              <a:gdLst/>
              <a:ahLst/>
              <a:cxnLst/>
              <a:rect l="l" t="t" r="r" b="b"/>
              <a:pathLst>
                <a:path w="435643" h="228792">
                  <a:moveTo>
                    <a:pt x="203200" y="0"/>
                  </a:moveTo>
                  <a:lnTo>
                    <a:pt x="435643" y="0"/>
                  </a:lnTo>
                  <a:lnTo>
                    <a:pt x="232443" y="228792"/>
                  </a:lnTo>
                  <a:lnTo>
                    <a:pt x="0" y="228792"/>
                  </a:lnTo>
                  <a:lnTo>
                    <a:pt x="203200" y="0"/>
                  </a:lnTo>
                  <a:close/>
                </a:path>
              </a:pathLst>
            </a:custGeom>
            <a:solidFill>
              <a:srgbClr val="2B4865"/>
            </a:solidFill>
          </p:spPr>
          <p:txBody>
            <a:bodyPr/>
            <a:lstStyle/>
            <a:p>
              <a:endParaRPr lang="es-CO"/>
            </a:p>
          </p:txBody>
        </p:sp>
        <p:sp>
          <p:nvSpPr>
            <p:cNvPr id="18" name="TextBox 18"/>
            <p:cNvSpPr txBox="1"/>
            <p:nvPr/>
          </p:nvSpPr>
          <p:spPr>
            <a:xfrm>
              <a:off x="101600" y="-38100"/>
              <a:ext cx="232443" cy="266892"/>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rot="7182689">
            <a:off x="-2007246" y="4701411"/>
            <a:ext cx="15622060" cy="901256"/>
            <a:chOff x="0" y="0"/>
            <a:chExt cx="3830456" cy="220984"/>
          </a:xfrm>
        </p:grpSpPr>
        <p:sp>
          <p:nvSpPr>
            <p:cNvPr id="20" name="Freeform 20"/>
            <p:cNvSpPr/>
            <p:nvPr/>
          </p:nvSpPr>
          <p:spPr>
            <a:xfrm>
              <a:off x="0" y="0"/>
              <a:ext cx="3830457" cy="220984"/>
            </a:xfrm>
            <a:custGeom>
              <a:avLst/>
              <a:gdLst/>
              <a:ahLst/>
              <a:cxnLst/>
              <a:rect l="l" t="t" r="r" b="b"/>
              <a:pathLst>
                <a:path w="3830457" h="220984">
                  <a:moveTo>
                    <a:pt x="203200" y="0"/>
                  </a:moveTo>
                  <a:lnTo>
                    <a:pt x="3830457" y="0"/>
                  </a:lnTo>
                  <a:lnTo>
                    <a:pt x="3627257" y="220984"/>
                  </a:lnTo>
                  <a:lnTo>
                    <a:pt x="0" y="220984"/>
                  </a:lnTo>
                  <a:lnTo>
                    <a:pt x="203200" y="0"/>
                  </a:lnTo>
                  <a:close/>
                </a:path>
              </a:pathLst>
            </a:custGeom>
            <a:solidFill>
              <a:srgbClr val="0088B6"/>
            </a:solidFill>
          </p:spPr>
          <p:txBody>
            <a:bodyPr/>
            <a:lstStyle/>
            <a:p>
              <a:endParaRPr lang="es-CO"/>
            </a:p>
          </p:txBody>
        </p:sp>
        <p:sp>
          <p:nvSpPr>
            <p:cNvPr id="21" name="TextBox 21"/>
            <p:cNvSpPr txBox="1"/>
            <p:nvPr/>
          </p:nvSpPr>
          <p:spPr>
            <a:xfrm>
              <a:off x="101600" y="-38100"/>
              <a:ext cx="3627256" cy="259084"/>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p:cNvGrpSpPr/>
          <p:nvPr/>
        </p:nvGrpSpPr>
        <p:grpSpPr>
          <a:xfrm>
            <a:off x="11531783" y="4848597"/>
            <a:ext cx="4887886" cy="593417"/>
            <a:chOff x="0" y="0"/>
            <a:chExt cx="2851193" cy="346151"/>
          </a:xfrm>
        </p:grpSpPr>
        <p:sp>
          <p:nvSpPr>
            <p:cNvPr id="23" name="Freeform 23"/>
            <p:cNvSpPr/>
            <p:nvPr/>
          </p:nvSpPr>
          <p:spPr>
            <a:xfrm>
              <a:off x="0" y="0"/>
              <a:ext cx="2851193" cy="346151"/>
            </a:xfrm>
            <a:custGeom>
              <a:avLst/>
              <a:gdLst/>
              <a:ahLst/>
              <a:cxnLst/>
              <a:rect l="l" t="t" r="r" b="b"/>
              <a:pathLst>
                <a:path w="2851193" h="346151">
                  <a:moveTo>
                    <a:pt x="203200" y="0"/>
                  </a:moveTo>
                  <a:lnTo>
                    <a:pt x="2851193" y="0"/>
                  </a:lnTo>
                  <a:lnTo>
                    <a:pt x="2647993" y="346151"/>
                  </a:lnTo>
                  <a:lnTo>
                    <a:pt x="0" y="346151"/>
                  </a:lnTo>
                  <a:lnTo>
                    <a:pt x="203200" y="0"/>
                  </a:lnTo>
                  <a:close/>
                </a:path>
              </a:pathLst>
            </a:custGeom>
            <a:solidFill>
              <a:srgbClr val="2B4865"/>
            </a:solidFill>
          </p:spPr>
          <p:txBody>
            <a:bodyPr/>
            <a:lstStyle/>
            <a:p>
              <a:endParaRPr lang="es-CO"/>
            </a:p>
          </p:txBody>
        </p:sp>
        <p:sp>
          <p:nvSpPr>
            <p:cNvPr id="24" name="TextBox 24"/>
            <p:cNvSpPr txBox="1"/>
            <p:nvPr/>
          </p:nvSpPr>
          <p:spPr>
            <a:xfrm>
              <a:off x="101600" y="-38100"/>
              <a:ext cx="2647993" cy="384251"/>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11531783" y="6457793"/>
            <a:ext cx="4887886" cy="593417"/>
            <a:chOff x="0" y="0"/>
            <a:chExt cx="2851193" cy="346151"/>
          </a:xfrm>
        </p:grpSpPr>
        <p:sp>
          <p:nvSpPr>
            <p:cNvPr id="26" name="Freeform 26"/>
            <p:cNvSpPr/>
            <p:nvPr/>
          </p:nvSpPr>
          <p:spPr>
            <a:xfrm>
              <a:off x="0" y="0"/>
              <a:ext cx="2851193" cy="346151"/>
            </a:xfrm>
            <a:custGeom>
              <a:avLst/>
              <a:gdLst/>
              <a:ahLst/>
              <a:cxnLst/>
              <a:rect l="l" t="t" r="r" b="b"/>
              <a:pathLst>
                <a:path w="2851193" h="346151">
                  <a:moveTo>
                    <a:pt x="203200" y="0"/>
                  </a:moveTo>
                  <a:lnTo>
                    <a:pt x="2851193" y="0"/>
                  </a:lnTo>
                  <a:lnTo>
                    <a:pt x="2647993" y="346151"/>
                  </a:lnTo>
                  <a:lnTo>
                    <a:pt x="0" y="346151"/>
                  </a:lnTo>
                  <a:lnTo>
                    <a:pt x="203200" y="0"/>
                  </a:lnTo>
                  <a:close/>
                </a:path>
              </a:pathLst>
            </a:custGeom>
            <a:solidFill>
              <a:srgbClr val="2B4865"/>
            </a:solidFill>
          </p:spPr>
          <p:txBody>
            <a:bodyPr/>
            <a:lstStyle/>
            <a:p>
              <a:endParaRPr lang="es-CO"/>
            </a:p>
          </p:txBody>
        </p:sp>
        <p:sp>
          <p:nvSpPr>
            <p:cNvPr id="27" name="TextBox 27"/>
            <p:cNvSpPr txBox="1"/>
            <p:nvPr/>
          </p:nvSpPr>
          <p:spPr>
            <a:xfrm>
              <a:off x="101600" y="-38100"/>
              <a:ext cx="2647993" cy="384251"/>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11531783" y="8071465"/>
            <a:ext cx="4887886" cy="593417"/>
            <a:chOff x="0" y="0"/>
            <a:chExt cx="2851193" cy="346151"/>
          </a:xfrm>
        </p:grpSpPr>
        <p:sp>
          <p:nvSpPr>
            <p:cNvPr id="29" name="Freeform 29"/>
            <p:cNvSpPr/>
            <p:nvPr/>
          </p:nvSpPr>
          <p:spPr>
            <a:xfrm>
              <a:off x="0" y="0"/>
              <a:ext cx="2851193" cy="346151"/>
            </a:xfrm>
            <a:custGeom>
              <a:avLst/>
              <a:gdLst/>
              <a:ahLst/>
              <a:cxnLst/>
              <a:rect l="l" t="t" r="r" b="b"/>
              <a:pathLst>
                <a:path w="2851193" h="346151">
                  <a:moveTo>
                    <a:pt x="203200" y="0"/>
                  </a:moveTo>
                  <a:lnTo>
                    <a:pt x="2851193" y="0"/>
                  </a:lnTo>
                  <a:lnTo>
                    <a:pt x="2647993" y="346151"/>
                  </a:lnTo>
                  <a:lnTo>
                    <a:pt x="0" y="346151"/>
                  </a:lnTo>
                  <a:lnTo>
                    <a:pt x="203200" y="0"/>
                  </a:lnTo>
                  <a:close/>
                </a:path>
              </a:pathLst>
            </a:custGeom>
            <a:solidFill>
              <a:srgbClr val="2B4865"/>
            </a:solidFill>
          </p:spPr>
          <p:txBody>
            <a:bodyPr/>
            <a:lstStyle/>
            <a:p>
              <a:endParaRPr lang="es-CO"/>
            </a:p>
          </p:txBody>
        </p:sp>
        <p:sp>
          <p:nvSpPr>
            <p:cNvPr id="30" name="TextBox 30"/>
            <p:cNvSpPr txBox="1"/>
            <p:nvPr/>
          </p:nvSpPr>
          <p:spPr>
            <a:xfrm>
              <a:off x="101600" y="-38100"/>
              <a:ext cx="2647993" cy="384251"/>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15878256" y="4848597"/>
            <a:ext cx="1381044" cy="1186835"/>
            <a:chOff x="0" y="0"/>
            <a:chExt cx="812800" cy="698500"/>
          </a:xfrm>
        </p:grpSpPr>
        <p:sp>
          <p:nvSpPr>
            <p:cNvPr id="32" name="Freeform 3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88B6"/>
            </a:solidFill>
          </p:spPr>
          <p:txBody>
            <a:bodyPr/>
            <a:lstStyle/>
            <a:p>
              <a:endParaRPr lang="es-CO"/>
            </a:p>
          </p:txBody>
        </p:sp>
        <p:sp>
          <p:nvSpPr>
            <p:cNvPr id="33" name="TextBox 33"/>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34" name="Group 34"/>
          <p:cNvGrpSpPr/>
          <p:nvPr/>
        </p:nvGrpSpPr>
        <p:grpSpPr>
          <a:xfrm>
            <a:off x="15878256" y="6457793"/>
            <a:ext cx="1381044" cy="1186835"/>
            <a:chOff x="0" y="0"/>
            <a:chExt cx="812800" cy="698500"/>
          </a:xfrm>
        </p:grpSpPr>
        <p:sp>
          <p:nvSpPr>
            <p:cNvPr id="35" name="Freeform 35"/>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88B6"/>
            </a:solidFill>
          </p:spPr>
          <p:txBody>
            <a:bodyPr/>
            <a:lstStyle/>
            <a:p>
              <a:endParaRPr lang="es-CO"/>
            </a:p>
          </p:txBody>
        </p:sp>
        <p:sp>
          <p:nvSpPr>
            <p:cNvPr id="36" name="TextBox 36"/>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37" name="Group 37"/>
          <p:cNvGrpSpPr/>
          <p:nvPr/>
        </p:nvGrpSpPr>
        <p:grpSpPr>
          <a:xfrm>
            <a:off x="15878256" y="8071465"/>
            <a:ext cx="1381044" cy="1186835"/>
            <a:chOff x="0" y="0"/>
            <a:chExt cx="812800" cy="698500"/>
          </a:xfrm>
        </p:grpSpPr>
        <p:sp>
          <p:nvSpPr>
            <p:cNvPr id="38" name="Freeform 38"/>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88B6"/>
            </a:solidFill>
          </p:spPr>
          <p:txBody>
            <a:bodyPr/>
            <a:lstStyle/>
            <a:p>
              <a:endParaRPr lang="es-CO"/>
            </a:p>
          </p:txBody>
        </p:sp>
        <p:sp>
          <p:nvSpPr>
            <p:cNvPr id="39" name="TextBox 39"/>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sp>
        <p:nvSpPr>
          <p:cNvPr id="40" name="Freeform 40"/>
          <p:cNvSpPr/>
          <p:nvPr/>
        </p:nvSpPr>
        <p:spPr>
          <a:xfrm>
            <a:off x="16075109" y="5013345"/>
            <a:ext cx="987339" cy="857339"/>
          </a:xfrm>
          <a:custGeom>
            <a:avLst/>
            <a:gdLst/>
            <a:ahLst/>
            <a:cxnLst/>
            <a:rect l="l" t="t" r="r" b="b"/>
            <a:pathLst>
              <a:path w="987339" h="857339">
                <a:moveTo>
                  <a:pt x="0" y="0"/>
                </a:moveTo>
                <a:lnTo>
                  <a:pt x="987338" y="0"/>
                </a:lnTo>
                <a:lnTo>
                  <a:pt x="987338" y="857339"/>
                </a:lnTo>
                <a:lnTo>
                  <a:pt x="0" y="8573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41" name="Freeform 41"/>
          <p:cNvSpPr/>
          <p:nvPr/>
        </p:nvSpPr>
        <p:spPr>
          <a:xfrm>
            <a:off x="16075109" y="6622541"/>
            <a:ext cx="987339" cy="857339"/>
          </a:xfrm>
          <a:custGeom>
            <a:avLst/>
            <a:gdLst/>
            <a:ahLst/>
            <a:cxnLst/>
            <a:rect l="l" t="t" r="r" b="b"/>
            <a:pathLst>
              <a:path w="987339" h="857339">
                <a:moveTo>
                  <a:pt x="0" y="0"/>
                </a:moveTo>
                <a:lnTo>
                  <a:pt x="987338" y="0"/>
                </a:lnTo>
                <a:lnTo>
                  <a:pt x="987338" y="857339"/>
                </a:lnTo>
                <a:lnTo>
                  <a:pt x="0" y="8573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42" name="Freeform 42"/>
          <p:cNvSpPr/>
          <p:nvPr/>
        </p:nvSpPr>
        <p:spPr>
          <a:xfrm>
            <a:off x="16075109" y="8236213"/>
            <a:ext cx="987339" cy="857339"/>
          </a:xfrm>
          <a:custGeom>
            <a:avLst/>
            <a:gdLst/>
            <a:ahLst/>
            <a:cxnLst/>
            <a:rect l="l" t="t" r="r" b="b"/>
            <a:pathLst>
              <a:path w="987339" h="857339">
                <a:moveTo>
                  <a:pt x="0" y="0"/>
                </a:moveTo>
                <a:lnTo>
                  <a:pt x="987338" y="0"/>
                </a:lnTo>
                <a:lnTo>
                  <a:pt x="987338" y="857339"/>
                </a:lnTo>
                <a:lnTo>
                  <a:pt x="0" y="8573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43" name="TextBox 43"/>
          <p:cNvSpPr txBox="1"/>
          <p:nvPr/>
        </p:nvSpPr>
        <p:spPr>
          <a:xfrm>
            <a:off x="8491655" y="1961983"/>
            <a:ext cx="8767645" cy="2261235"/>
          </a:xfrm>
          <a:prstGeom prst="rect">
            <a:avLst/>
          </a:prstGeom>
        </p:spPr>
        <p:txBody>
          <a:bodyPr lIns="0" tIns="0" rIns="0" bIns="0" rtlCol="0" anchor="t">
            <a:spAutoFit/>
          </a:bodyPr>
          <a:lstStyle/>
          <a:p>
            <a:pPr algn="just">
              <a:lnSpc>
                <a:spcPts val="3569"/>
              </a:lnSpc>
            </a:pPr>
            <a:r>
              <a:rPr lang="en-US" sz="2999">
                <a:solidFill>
                  <a:srgbClr val="000000"/>
                </a:solidFill>
                <a:latin typeface="Poppins"/>
                <a:ea typeface="Poppins"/>
                <a:cs typeface="Poppins"/>
                <a:sym typeface="Poppins"/>
              </a:rPr>
              <a:t>Lorem ipsum dolor sit amet, consectetur adipiscing elit. Morbi vehicula tellus eget iaculis euismod. Quisque molestie massa in erat condimentum rhoncus. Sed varius lobortis velit. Morbi nec auctor tellus. Integer.</a:t>
            </a:r>
          </a:p>
        </p:txBody>
      </p:sp>
      <p:sp>
        <p:nvSpPr>
          <p:cNvPr id="44" name="TextBox 44"/>
          <p:cNvSpPr txBox="1"/>
          <p:nvPr/>
        </p:nvSpPr>
        <p:spPr>
          <a:xfrm>
            <a:off x="8527133" y="5547217"/>
            <a:ext cx="7143023" cy="439928"/>
          </a:xfrm>
          <a:prstGeom prst="rect">
            <a:avLst/>
          </a:prstGeom>
        </p:spPr>
        <p:txBody>
          <a:bodyPr lIns="0" tIns="0" rIns="0" bIns="0" rtlCol="0" anchor="t">
            <a:spAutoFit/>
          </a:bodyPr>
          <a:lstStyle/>
          <a:p>
            <a:pPr algn="just">
              <a:lnSpc>
                <a:spcPts val="1666"/>
              </a:lnSpc>
            </a:pPr>
            <a:r>
              <a:rPr lang="en-US" sz="1400">
                <a:solidFill>
                  <a:srgbClr val="000000"/>
                </a:solidFill>
                <a:latin typeface="Poppins"/>
                <a:ea typeface="Poppins"/>
                <a:cs typeface="Poppins"/>
                <a:sym typeface="Poppins"/>
              </a:rPr>
              <a:t>Lorem ipsum dolor sit amet, consectetur adipiscing elit. Morbi vehicula tellus eget iaculis euismod. Quisque molestie massa in erat condimentum rhoncus.</a:t>
            </a:r>
          </a:p>
        </p:txBody>
      </p:sp>
      <p:sp>
        <p:nvSpPr>
          <p:cNvPr id="45" name="TextBox 45"/>
          <p:cNvSpPr txBox="1"/>
          <p:nvPr/>
        </p:nvSpPr>
        <p:spPr>
          <a:xfrm>
            <a:off x="8527133" y="7155985"/>
            <a:ext cx="7143023" cy="439928"/>
          </a:xfrm>
          <a:prstGeom prst="rect">
            <a:avLst/>
          </a:prstGeom>
        </p:spPr>
        <p:txBody>
          <a:bodyPr lIns="0" tIns="0" rIns="0" bIns="0" rtlCol="0" anchor="t">
            <a:spAutoFit/>
          </a:bodyPr>
          <a:lstStyle/>
          <a:p>
            <a:pPr algn="just">
              <a:lnSpc>
                <a:spcPts val="1666"/>
              </a:lnSpc>
            </a:pPr>
            <a:r>
              <a:rPr lang="en-US" sz="1400">
                <a:solidFill>
                  <a:srgbClr val="000000"/>
                </a:solidFill>
                <a:latin typeface="Poppins"/>
                <a:ea typeface="Poppins"/>
                <a:cs typeface="Poppins"/>
                <a:sym typeface="Poppins"/>
              </a:rPr>
              <a:t>Lorem ipsum dolor sit amet, consectetur adipiscing elit. Morbi vehicula tellus eget iaculis euismod. Quisque molestie massa in erat condimentum rhoncus.</a:t>
            </a:r>
          </a:p>
        </p:txBody>
      </p:sp>
      <p:sp>
        <p:nvSpPr>
          <p:cNvPr id="46" name="TextBox 46"/>
          <p:cNvSpPr txBox="1"/>
          <p:nvPr/>
        </p:nvSpPr>
        <p:spPr>
          <a:xfrm>
            <a:off x="8527133" y="8769658"/>
            <a:ext cx="7143023" cy="439928"/>
          </a:xfrm>
          <a:prstGeom prst="rect">
            <a:avLst/>
          </a:prstGeom>
        </p:spPr>
        <p:txBody>
          <a:bodyPr lIns="0" tIns="0" rIns="0" bIns="0" rtlCol="0" anchor="t">
            <a:spAutoFit/>
          </a:bodyPr>
          <a:lstStyle/>
          <a:p>
            <a:pPr algn="just">
              <a:lnSpc>
                <a:spcPts val="1666"/>
              </a:lnSpc>
            </a:pPr>
            <a:r>
              <a:rPr lang="en-US" sz="1400">
                <a:solidFill>
                  <a:srgbClr val="000000"/>
                </a:solidFill>
                <a:latin typeface="Poppins"/>
                <a:ea typeface="Poppins"/>
                <a:cs typeface="Poppins"/>
                <a:sym typeface="Poppins"/>
              </a:rPr>
              <a:t>Lorem ipsum dolor sit amet, consectetur adipiscing elit. Morbi vehicula tellus eget iaculis euismod. Quisque molestie massa in erat condimentum rhoncus.</a:t>
            </a:r>
          </a:p>
        </p:txBody>
      </p:sp>
      <p:sp>
        <p:nvSpPr>
          <p:cNvPr id="47" name="TextBox 47"/>
          <p:cNvSpPr txBox="1"/>
          <p:nvPr/>
        </p:nvSpPr>
        <p:spPr>
          <a:xfrm>
            <a:off x="11531783" y="1019175"/>
            <a:ext cx="5727517" cy="687705"/>
          </a:xfrm>
          <a:prstGeom prst="rect">
            <a:avLst/>
          </a:prstGeom>
        </p:spPr>
        <p:txBody>
          <a:bodyPr lIns="0" tIns="0" rIns="0" bIns="0" rtlCol="0" anchor="t">
            <a:spAutoFit/>
          </a:bodyPr>
          <a:lstStyle/>
          <a:p>
            <a:pPr algn="r">
              <a:lnSpc>
                <a:spcPts val="5084"/>
              </a:lnSpc>
            </a:pPr>
            <a:r>
              <a:rPr lang="en-US" sz="4499" b="1" spc="-134">
                <a:solidFill>
                  <a:srgbClr val="000000"/>
                </a:solidFill>
                <a:latin typeface="Poppins Bold"/>
                <a:ea typeface="Poppins Bold"/>
                <a:cs typeface="Poppins Bold"/>
                <a:sym typeface="Poppins Bold"/>
              </a:rPr>
              <a:t>Strategic Planning</a:t>
            </a:r>
          </a:p>
        </p:txBody>
      </p:sp>
      <p:sp>
        <p:nvSpPr>
          <p:cNvPr id="48" name="TextBox 48"/>
          <p:cNvSpPr txBox="1"/>
          <p:nvPr/>
        </p:nvSpPr>
        <p:spPr>
          <a:xfrm>
            <a:off x="12619854" y="4971700"/>
            <a:ext cx="3050303" cy="333470"/>
          </a:xfrm>
          <a:prstGeom prst="rect">
            <a:avLst/>
          </a:prstGeom>
        </p:spPr>
        <p:txBody>
          <a:bodyPr lIns="0" tIns="0" rIns="0" bIns="0" rtlCol="0" anchor="t">
            <a:spAutoFit/>
          </a:bodyPr>
          <a:lstStyle/>
          <a:p>
            <a:pPr algn="r">
              <a:lnSpc>
                <a:spcPts val="2433"/>
              </a:lnSpc>
            </a:pPr>
            <a:r>
              <a:rPr lang="en-US" sz="2153" b="1" spc="-64">
                <a:solidFill>
                  <a:srgbClr val="FFFFFF"/>
                </a:solidFill>
                <a:latin typeface="Poppins Bold"/>
                <a:ea typeface="Poppins Bold"/>
                <a:cs typeface="Poppins Bold"/>
                <a:sym typeface="Poppins Bold"/>
              </a:rPr>
              <a:t>Strategy Formulation</a:t>
            </a:r>
          </a:p>
        </p:txBody>
      </p:sp>
      <p:sp>
        <p:nvSpPr>
          <p:cNvPr id="49" name="TextBox 49"/>
          <p:cNvSpPr txBox="1"/>
          <p:nvPr/>
        </p:nvSpPr>
        <p:spPr>
          <a:xfrm>
            <a:off x="12028041" y="6585243"/>
            <a:ext cx="3642116" cy="333470"/>
          </a:xfrm>
          <a:prstGeom prst="rect">
            <a:avLst/>
          </a:prstGeom>
        </p:spPr>
        <p:txBody>
          <a:bodyPr lIns="0" tIns="0" rIns="0" bIns="0" rtlCol="0" anchor="t">
            <a:spAutoFit/>
          </a:bodyPr>
          <a:lstStyle/>
          <a:p>
            <a:pPr algn="r">
              <a:lnSpc>
                <a:spcPts val="2433"/>
              </a:lnSpc>
            </a:pPr>
            <a:r>
              <a:rPr lang="en-US" sz="2153" b="1" spc="-64">
                <a:solidFill>
                  <a:srgbClr val="FFFFFF"/>
                </a:solidFill>
                <a:latin typeface="Poppins Bold"/>
                <a:ea typeface="Poppins Bold"/>
                <a:cs typeface="Poppins Bold"/>
                <a:sym typeface="Poppins Bold"/>
              </a:rPr>
              <a:t>Strategy Implementation</a:t>
            </a:r>
          </a:p>
        </p:txBody>
      </p:sp>
      <p:sp>
        <p:nvSpPr>
          <p:cNvPr id="50" name="TextBox 50"/>
          <p:cNvSpPr txBox="1"/>
          <p:nvPr/>
        </p:nvSpPr>
        <p:spPr>
          <a:xfrm>
            <a:off x="12619854" y="8196677"/>
            <a:ext cx="3050303" cy="333470"/>
          </a:xfrm>
          <a:prstGeom prst="rect">
            <a:avLst/>
          </a:prstGeom>
        </p:spPr>
        <p:txBody>
          <a:bodyPr lIns="0" tIns="0" rIns="0" bIns="0" rtlCol="0" anchor="t">
            <a:spAutoFit/>
          </a:bodyPr>
          <a:lstStyle/>
          <a:p>
            <a:pPr algn="r">
              <a:lnSpc>
                <a:spcPts val="2433"/>
              </a:lnSpc>
            </a:pPr>
            <a:r>
              <a:rPr lang="en-US" sz="2153" b="1" spc="-64">
                <a:solidFill>
                  <a:srgbClr val="FFFFFF"/>
                </a:solidFill>
                <a:latin typeface="Poppins Bold"/>
                <a:ea typeface="Poppins Bold"/>
                <a:cs typeface="Poppins Bold"/>
                <a:sym typeface="Poppins Bold"/>
              </a:rPr>
              <a:t>Strategy Evaluation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1643126" y="-148127"/>
            <a:ext cx="6739198" cy="10583255"/>
            <a:chOff x="0" y="0"/>
            <a:chExt cx="21004886" cy="32986129"/>
          </a:xfrm>
        </p:grpSpPr>
        <p:sp>
          <p:nvSpPr>
            <p:cNvPr id="3" name="Freeform 3"/>
            <p:cNvSpPr/>
            <p:nvPr/>
          </p:nvSpPr>
          <p:spPr>
            <a:xfrm>
              <a:off x="0" y="0"/>
              <a:ext cx="21004783" cy="32986092"/>
            </a:xfrm>
            <a:custGeom>
              <a:avLst/>
              <a:gdLst/>
              <a:ahLst/>
              <a:cxnLst/>
              <a:rect l="l" t="t" r="r" b="b"/>
              <a:pathLst>
                <a:path w="21004783" h="32986092">
                  <a:moveTo>
                    <a:pt x="3160014" y="0"/>
                  </a:moveTo>
                  <a:lnTo>
                    <a:pt x="0" y="9356090"/>
                  </a:lnTo>
                  <a:lnTo>
                    <a:pt x="13488924" y="32986092"/>
                  </a:lnTo>
                  <a:lnTo>
                    <a:pt x="21004783" y="32986092"/>
                  </a:lnTo>
                  <a:lnTo>
                    <a:pt x="21004783" y="0"/>
                  </a:lnTo>
                  <a:close/>
                </a:path>
              </a:pathLst>
            </a:custGeom>
            <a:blipFill>
              <a:blip r:embed="rId2"/>
              <a:stretch>
                <a:fillRect l="-11528" r="-124032"/>
              </a:stretch>
            </a:blipFill>
          </p:spPr>
          <p:txBody>
            <a:bodyPr/>
            <a:lstStyle/>
            <a:p>
              <a:endParaRPr lang="es-CO"/>
            </a:p>
          </p:txBody>
        </p:sp>
      </p:grpSp>
      <p:grpSp>
        <p:nvGrpSpPr>
          <p:cNvPr id="4" name="Group 4"/>
          <p:cNvGrpSpPr/>
          <p:nvPr/>
        </p:nvGrpSpPr>
        <p:grpSpPr>
          <a:xfrm>
            <a:off x="11283787" y="7901367"/>
            <a:ext cx="3142082" cy="2749321"/>
            <a:chOff x="0" y="0"/>
            <a:chExt cx="812800" cy="711200"/>
          </a:xfrm>
        </p:grpSpPr>
        <p:sp>
          <p:nvSpPr>
            <p:cNvPr id="5" name="Freeform 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88B6"/>
            </a:solidFill>
          </p:spPr>
          <p:txBody>
            <a:bodyPr/>
            <a:lstStyle/>
            <a:p>
              <a:endParaRPr lang="es-CO"/>
            </a:p>
          </p:txBody>
        </p:sp>
        <p:sp>
          <p:nvSpPr>
            <p:cNvPr id="6" name="TextBox 6"/>
            <p:cNvSpPr txBox="1"/>
            <p:nvPr/>
          </p:nvSpPr>
          <p:spPr>
            <a:xfrm>
              <a:off x="127000" y="292100"/>
              <a:ext cx="558800" cy="3683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rot="3614395">
            <a:off x="7988275" y="7998995"/>
            <a:ext cx="11058055" cy="802493"/>
            <a:chOff x="0" y="0"/>
            <a:chExt cx="3139792" cy="227858"/>
          </a:xfrm>
        </p:grpSpPr>
        <p:sp>
          <p:nvSpPr>
            <p:cNvPr id="8" name="Freeform 8"/>
            <p:cNvSpPr/>
            <p:nvPr/>
          </p:nvSpPr>
          <p:spPr>
            <a:xfrm>
              <a:off x="0" y="0"/>
              <a:ext cx="3139792" cy="227858"/>
            </a:xfrm>
            <a:custGeom>
              <a:avLst/>
              <a:gdLst/>
              <a:ahLst/>
              <a:cxnLst/>
              <a:rect l="l" t="t" r="r" b="b"/>
              <a:pathLst>
                <a:path w="3139792" h="227858">
                  <a:moveTo>
                    <a:pt x="2936592" y="0"/>
                  </a:moveTo>
                  <a:lnTo>
                    <a:pt x="0" y="0"/>
                  </a:lnTo>
                  <a:lnTo>
                    <a:pt x="203200" y="227858"/>
                  </a:lnTo>
                  <a:lnTo>
                    <a:pt x="3139792" y="227858"/>
                  </a:lnTo>
                  <a:lnTo>
                    <a:pt x="2936592" y="0"/>
                  </a:lnTo>
                  <a:close/>
                </a:path>
              </a:pathLst>
            </a:custGeom>
            <a:solidFill>
              <a:srgbClr val="2B4865"/>
            </a:solidFill>
          </p:spPr>
          <p:txBody>
            <a:bodyPr/>
            <a:lstStyle/>
            <a:p>
              <a:endParaRPr lang="es-CO"/>
            </a:p>
          </p:txBody>
        </p:sp>
        <p:sp>
          <p:nvSpPr>
            <p:cNvPr id="9" name="TextBox 9"/>
            <p:cNvSpPr txBox="1"/>
            <p:nvPr/>
          </p:nvSpPr>
          <p:spPr>
            <a:xfrm>
              <a:off x="101600" y="-38100"/>
              <a:ext cx="2936592"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rot="-4292735">
            <a:off x="7039440" y="-2647312"/>
            <a:ext cx="7601173" cy="3992009"/>
            <a:chOff x="0" y="0"/>
            <a:chExt cx="435643" cy="228792"/>
          </a:xfrm>
        </p:grpSpPr>
        <p:sp>
          <p:nvSpPr>
            <p:cNvPr id="11" name="Freeform 11"/>
            <p:cNvSpPr/>
            <p:nvPr/>
          </p:nvSpPr>
          <p:spPr>
            <a:xfrm>
              <a:off x="0" y="0"/>
              <a:ext cx="435643" cy="228792"/>
            </a:xfrm>
            <a:custGeom>
              <a:avLst/>
              <a:gdLst/>
              <a:ahLst/>
              <a:cxnLst/>
              <a:rect l="l" t="t" r="r" b="b"/>
              <a:pathLst>
                <a:path w="435643" h="228792">
                  <a:moveTo>
                    <a:pt x="203200" y="0"/>
                  </a:moveTo>
                  <a:lnTo>
                    <a:pt x="435643" y="0"/>
                  </a:lnTo>
                  <a:lnTo>
                    <a:pt x="232443" y="228792"/>
                  </a:lnTo>
                  <a:lnTo>
                    <a:pt x="0" y="228792"/>
                  </a:lnTo>
                  <a:lnTo>
                    <a:pt x="203200" y="0"/>
                  </a:lnTo>
                  <a:close/>
                </a:path>
              </a:pathLst>
            </a:custGeom>
            <a:solidFill>
              <a:srgbClr val="2B4865"/>
            </a:solidFill>
          </p:spPr>
          <p:txBody>
            <a:bodyPr/>
            <a:lstStyle/>
            <a:p>
              <a:endParaRPr lang="es-CO"/>
            </a:p>
          </p:txBody>
        </p:sp>
        <p:sp>
          <p:nvSpPr>
            <p:cNvPr id="12" name="TextBox 12"/>
            <p:cNvSpPr txBox="1"/>
            <p:nvPr/>
          </p:nvSpPr>
          <p:spPr>
            <a:xfrm>
              <a:off x="101600" y="-38100"/>
              <a:ext cx="232443" cy="266892"/>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rot="3614395">
            <a:off x="5350782" y="4892461"/>
            <a:ext cx="14583244" cy="802493"/>
            <a:chOff x="0" y="0"/>
            <a:chExt cx="4140724" cy="227858"/>
          </a:xfrm>
        </p:grpSpPr>
        <p:sp>
          <p:nvSpPr>
            <p:cNvPr id="14" name="Freeform 14"/>
            <p:cNvSpPr/>
            <p:nvPr/>
          </p:nvSpPr>
          <p:spPr>
            <a:xfrm>
              <a:off x="0" y="0"/>
              <a:ext cx="4140724" cy="227858"/>
            </a:xfrm>
            <a:custGeom>
              <a:avLst/>
              <a:gdLst/>
              <a:ahLst/>
              <a:cxnLst/>
              <a:rect l="l" t="t" r="r" b="b"/>
              <a:pathLst>
                <a:path w="4140724" h="227858">
                  <a:moveTo>
                    <a:pt x="3937524" y="0"/>
                  </a:moveTo>
                  <a:lnTo>
                    <a:pt x="0" y="0"/>
                  </a:lnTo>
                  <a:lnTo>
                    <a:pt x="203200" y="227858"/>
                  </a:lnTo>
                  <a:lnTo>
                    <a:pt x="4140724" y="227858"/>
                  </a:lnTo>
                  <a:lnTo>
                    <a:pt x="3937524" y="0"/>
                  </a:lnTo>
                  <a:close/>
                </a:path>
              </a:pathLst>
            </a:custGeom>
            <a:solidFill>
              <a:srgbClr val="0088B6"/>
            </a:solidFill>
          </p:spPr>
          <p:txBody>
            <a:bodyPr/>
            <a:lstStyle/>
            <a:p>
              <a:endParaRPr lang="es-CO"/>
            </a:p>
          </p:txBody>
        </p:sp>
        <p:sp>
          <p:nvSpPr>
            <p:cNvPr id="15" name="TextBox 15"/>
            <p:cNvSpPr txBox="1"/>
            <p:nvPr/>
          </p:nvSpPr>
          <p:spPr>
            <a:xfrm>
              <a:off x="101600" y="-38100"/>
              <a:ext cx="3937524"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rot="-7180252">
            <a:off x="10487024" y="5991422"/>
            <a:ext cx="1329005" cy="579608"/>
            <a:chOff x="0" y="0"/>
            <a:chExt cx="812800" cy="354480"/>
          </a:xfrm>
        </p:grpSpPr>
        <p:sp>
          <p:nvSpPr>
            <p:cNvPr id="17" name="Freeform 17"/>
            <p:cNvSpPr/>
            <p:nvPr/>
          </p:nvSpPr>
          <p:spPr>
            <a:xfrm>
              <a:off x="0" y="0"/>
              <a:ext cx="812800" cy="354480"/>
            </a:xfrm>
            <a:custGeom>
              <a:avLst/>
              <a:gdLst/>
              <a:ahLst/>
              <a:cxnLst/>
              <a:rect l="l" t="t" r="r" b="b"/>
              <a:pathLst>
                <a:path w="812800" h="354480">
                  <a:moveTo>
                    <a:pt x="609600" y="0"/>
                  </a:moveTo>
                  <a:lnTo>
                    <a:pt x="0" y="0"/>
                  </a:lnTo>
                  <a:lnTo>
                    <a:pt x="203200" y="354480"/>
                  </a:lnTo>
                  <a:lnTo>
                    <a:pt x="812800" y="354480"/>
                  </a:lnTo>
                  <a:lnTo>
                    <a:pt x="609600" y="0"/>
                  </a:lnTo>
                  <a:close/>
                </a:path>
              </a:pathLst>
            </a:custGeom>
            <a:solidFill>
              <a:srgbClr val="0088B6"/>
            </a:solidFill>
          </p:spPr>
          <p:txBody>
            <a:bodyPr/>
            <a:lstStyle/>
            <a:p>
              <a:endParaRPr lang="es-CO"/>
            </a:p>
          </p:txBody>
        </p:sp>
        <p:sp>
          <p:nvSpPr>
            <p:cNvPr id="18" name="TextBox 18"/>
            <p:cNvSpPr txBox="1"/>
            <p:nvPr/>
          </p:nvSpPr>
          <p:spPr>
            <a:xfrm>
              <a:off x="101600" y="-38100"/>
              <a:ext cx="609600" cy="39258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rot="-7180252">
            <a:off x="11122948" y="7108788"/>
            <a:ext cx="1329005" cy="579608"/>
            <a:chOff x="0" y="0"/>
            <a:chExt cx="812800" cy="354480"/>
          </a:xfrm>
        </p:grpSpPr>
        <p:sp>
          <p:nvSpPr>
            <p:cNvPr id="20" name="Freeform 20"/>
            <p:cNvSpPr/>
            <p:nvPr/>
          </p:nvSpPr>
          <p:spPr>
            <a:xfrm>
              <a:off x="0" y="0"/>
              <a:ext cx="812800" cy="354480"/>
            </a:xfrm>
            <a:custGeom>
              <a:avLst/>
              <a:gdLst/>
              <a:ahLst/>
              <a:cxnLst/>
              <a:rect l="l" t="t" r="r" b="b"/>
              <a:pathLst>
                <a:path w="812800" h="354480">
                  <a:moveTo>
                    <a:pt x="609600" y="0"/>
                  </a:moveTo>
                  <a:lnTo>
                    <a:pt x="0" y="0"/>
                  </a:lnTo>
                  <a:lnTo>
                    <a:pt x="203200" y="354480"/>
                  </a:lnTo>
                  <a:lnTo>
                    <a:pt x="812800" y="354480"/>
                  </a:lnTo>
                  <a:lnTo>
                    <a:pt x="609600" y="0"/>
                  </a:lnTo>
                  <a:close/>
                </a:path>
              </a:pathLst>
            </a:custGeom>
            <a:solidFill>
              <a:srgbClr val="2B4865"/>
            </a:solidFill>
          </p:spPr>
          <p:txBody>
            <a:bodyPr/>
            <a:lstStyle/>
            <a:p>
              <a:endParaRPr lang="es-CO"/>
            </a:p>
          </p:txBody>
        </p:sp>
        <p:sp>
          <p:nvSpPr>
            <p:cNvPr id="21" name="TextBox 21"/>
            <p:cNvSpPr txBox="1"/>
            <p:nvPr/>
          </p:nvSpPr>
          <p:spPr>
            <a:xfrm>
              <a:off x="101600" y="-38100"/>
              <a:ext cx="609600" cy="39258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1028700" y="6172200"/>
            <a:ext cx="4383823" cy="3086100"/>
            <a:chOff x="0" y="0"/>
            <a:chExt cx="1154587" cy="812800"/>
          </a:xfrm>
        </p:grpSpPr>
        <p:sp>
          <p:nvSpPr>
            <p:cNvPr id="23" name="Freeform 23"/>
            <p:cNvSpPr/>
            <p:nvPr/>
          </p:nvSpPr>
          <p:spPr>
            <a:xfrm>
              <a:off x="0" y="0"/>
              <a:ext cx="1154587" cy="812800"/>
            </a:xfrm>
            <a:custGeom>
              <a:avLst/>
              <a:gdLst/>
              <a:ahLst/>
              <a:cxnLst/>
              <a:rect l="l" t="t" r="r" b="b"/>
              <a:pathLst>
                <a:path w="1154587" h="812800">
                  <a:moveTo>
                    <a:pt x="0" y="0"/>
                  </a:moveTo>
                  <a:lnTo>
                    <a:pt x="1154587" y="0"/>
                  </a:lnTo>
                  <a:lnTo>
                    <a:pt x="1154587" y="812800"/>
                  </a:lnTo>
                  <a:lnTo>
                    <a:pt x="0" y="812800"/>
                  </a:lnTo>
                  <a:close/>
                </a:path>
              </a:pathLst>
            </a:custGeom>
            <a:solidFill>
              <a:srgbClr val="2B4865"/>
            </a:solidFill>
          </p:spPr>
          <p:txBody>
            <a:bodyPr/>
            <a:lstStyle/>
            <a:p>
              <a:endParaRPr lang="es-CO"/>
            </a:p>
          </p:txBody>
        </p:sp>
        <p:sp>
          <p:nvSpPr>
            <p:cNvPr id="24" name="TextBox 24"/>
            <p:cNvSpPr txBox="1"/>
            <p:nvPr/>
          </p:nvSpPr>
          <p:spPr>
            <a:xfrm>
              <a:off x="0" y="-38100"/>
              <a:ext cx="1154587" cy="85090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5412523" y="6172200"/>
            <a:ext cx="4383823" cy="3086100"/>
            <a:chOff x="0" y="0"/>
            <a:chExt cx="1154587" cy="812800"/>
          </a:xfrm>
        </p:grpSpPr>
        <p:sp>
          <p:nvSpPr>
            <p:cNvPr id="26" name="Freeform 26"/>
            <p:cNvSpPr/>
            <p:nvPr/>
          </p:nvSpPr>
          <p:spPr>
            <a:xfrm>
              <a:off x="0" y="0"/>
              <a:ext cx="1154587" cy="812800"/>
            </a:xfrm>
            <a:custGeom>
              <a:avLst/>
              <a:gdLst/>
              <a:ahLst/>
              <a:cxnLst/>
              <a:rect l="l" t="t" r="r" b="b"/>
              <a:pathLst>
                <a:path w="1154587" h="812800">
                  <a:moveTo>
                    <a:pt x="0" y="0"/>
                  </a:moveTo>
                  <a:lnTo>
                    <a:pt x="1154587" y="0"/>
                  </a:lnTo>
                  <a:lnTo>
                    <a:pt x="1154587" y="812800"/>
                  </a:lnTo>
                  <a:lnTo>
                    <a:pt x="0" y="812800"/>
                  </a:lnTo>
                  <a:close/>
                </a:path>
              </a:pathLst>
            </a:custGeom>
            <a:solidFill>
              <a:srgbClr val="0088B6"/>
            </a:solidFill>
          </p:spPr>
          <p:txBody>
            <a:bodyPr/>
            <a:lstStyle/>
            <a:p>
              <a:endParaRPr lang="es-CO"/>
            </a:p>
          </p:txBody>
        </p:sp>
        <p:sp>
          <p:nvSpPr>
            <p:cNvPr id="27" name="TextBox 27"/>
            <p:cNvSpPr txBox="1"/>
            <p:nvPr/>
          </p:nvSpPr>
          <p:spPr>
            <a:xfrm>
              <a:off x="0" y="-38100"/>
              <a:ext cx="1154587" cy="850900"/>
            </a:xfrm>
            <a:prstGeom prst="rect">
              <a:avLst/>
            </a:prstGeom>
          </p:spPr>
          <p:txBody>
            <a:bodyPr lIns="50800" tIns="50800" rIns="50800" bIns="50800" rtlCol="0" anchor="ctr"/>
            <a:lstStyle/>
            <a:p>
              <a:pPr algn="ctr">
                <a:lnSpc>
                  <a:spcPts val="2659"/>
                </a:lnSpc>
              </a:pPr>
              <a:endParaRPr/>
            </a:p>
          </p:txBody>
        </p:sp>
      </p:grpSp>
      <p:sp>
        <p:nvSpPr>
          <p:cNvPr id="28" name="TextBox 28"/>
          <p:cNvSpPr txBox="1"/>
          <p:nvPr/>
        </p:nvSpPr>
        <p:spPr>
          <a:xfrm>
            <a:off x="1028700" y="1867987"/>
            <a:ext cx="8767645" cy="3604260"/>
          </a:xfrm>
          <a:prstGeom prst="rect">
            <a:avLst/>
          </a:prstGeom>
        </p:spPr>
        <p:txBody>
          <a:bodyPr lIns="0" tIns="0" rIns="0" bIns="0" rtlCol="0" anchor="t">
            <a:spAutoFit/>
          </a:bodyPr>
          <a:lstStyle/>
          <a:p>
            <a:pPr algn="just">
              <a:lnSpc>
                <a:spcPts val="3569"/>
              </a:lnSpc>
            </a:pPr>
            <a:r>
              <a:rPr lang="en-US" sz="2999">
                <a:solidFill>
                  <a:srgbClr val="000000"/>
                </a:solidFill>
                <a:latin typeface="Poppins"/>
                <a:ea typeface="Poppins"/>
                <a:cs typeface="Poppins"/>
                <a:sym typeface="Poppins"/>
              </a:rPr>
              <a:t>Lorem ipsum dolor sit amet, consectetur adipiscing elit. Morbi vehicula tellus eget iaculis euismod. Quisque molestie massa in erat condimentum rhoncus. Sed varius lobortis velit. Morbi nec auctor tellus. Integer id tincidunt nulla, vitae pulvinar ex. Vivamus malesuada ac odio quis vulputate. In consequat pharetra porttitor. Nam libero sem.</a:t>
            </a:r>
          </a:p>
        </p:txBody>
      </p:sp>
      <p:sp>
        <p:nvSpPr>
          <p:cNvPr id="29" name="TextBox 29"/>
          <p:cNvSpPr txBox="1"/>
          <p:nvPr/>
        </p:nvSpPr>
        <p:spPr>
          <a:xfrm>
            <a:off x="1245396" y="7067912"/>
            <a:ext cx="3950430" cy="1926082"/>
          </a:xfrm>
          <a:prstGeom prst="rect">
            <a:avLst/>
          </a:prstGeom>
        </p:spPr>
        <p:txBody>
          <a:bodyPr lIns="0" tIns="0" rIns="0" bIns="0" rtlCol="0" anchor="t">
            <a:spAutoFit/>
          </a:bodyPr>
          <a:lstStyle/>
          <a:p>
            <a:pPr algn="just">
              <a:lnSpc>
                <a:spcPts val="1903"/>
              </a:lnSpc>
            </a:pPr>
            <a:r>
              <a:rPr lang="en-US" sz="1599">
                <a:solidFill>
                  <a:srgbClr val="FFFFFF"/>
                </a:solidFill>
                <a:latin typeface="Poppins"/>
                <a:ea typeface="Poppins"/>
                <a:cs typeface="Poppins"/>
                <a:sym typeface="Poppins"/>
              </a:rPr>
              <a:t>Lorem ipsum dolor sit amet, consectetur adipiscing elit. Morbi vehicula tellus eget iaculis euismod. Quisque molestie massa in erat condimentum rhoncus. Sed varius lobortis velit. Morbi nec auctor tellus. Integer id tincidunt nulla, vitae pulvinar ex. Vivamus malesuada ac odio quis.</a:t>
            </a:r>
          </a:p>
        </p:txBody>
      </p:sp>
      <p:sp>
        <p:nvSpPr>
          <p:cNvPr id="30" name="TextBox 30"/>
          <p:cNvSpPr txBox="1"/>
          <p:nvPr/>
        </p:nvSpPr>
        <p:spPr>
          <a:xfrm>
            <a:off x="5629219" y="7067912"/>
            <a:ext cx="3950430" cy="1926082"/>
          </a:xfrm>
          <a:prstGeom prst="rect">
            <a:avLst/>
          </a:prstGeom>
        </p:spPr>
        <p:txBody>
          <a:bodyPr lIns="0" tIns="0" rIns="0" bIns="0" rtlCol="0" anchor="t">
            <a:spAutoFit/>
          </a:bodyPr>
          <a:lstStyle/>
          <a:p>
            <a:pPr algn="just">
              <a:lnSpc>
                <a:spcPts val="1903"/>
              </a:lnSpc>
            </a:pPr>
            <a:r>
              <a:rPr lang="en-US" sz="1599">
                <a:solidFill>
                  <a:srgbClr val="FFFFFF"/>
                </a:solidFill>
                <a:latin typeface="Poppins"/>
                <a:ea typeface="Poppins"/>
                <a:cs typeface="Poppins"/>
                <a:sym typeface="Poppins"/>
              </a:rPr>
              <a:t>Lorem ipsum dolor sit amet, consectetur adipiscing elit. Morbi vehicula tellus eget iaculis euismod. Quisque molestie massa in erat condimentum rhoncus. Sed varius lobortis velit. Morbi nec auctor tellus. Integer id tincidunt nulla, vitae pulvinar ex. Vivamus malesuada ac odio quis.</a:t>
            </a:r>
          </a:p>
        </p:txBody>
      </p:sp>
      <p:sp>
        <p:nvSpPr>
          <p:cNvPr id="31" name="TextBox 31"/>
          <p:cNvSpPr txBox="1"/>
          <p:nvPr/>
        </p:nvSpPr>
        <p:spPr>
          <a:xfrm>
            <a:off x="1028700" y="1019175"/>
            <a:ext cx="4127300" cy="687705"/>
          </a:xfrm>
          <a:prstGeom prst="rect">
            <a:avLst/>
          </a:prstGeom>
        </p:spPr>
        <p:txBody>
          <a:bodyPr lIns="0" tIns="0" rIns="0" bIns="0" rtlCol="0" anchor="t">
            <a:spAutoFit/>
          </a:bodyPr>
          <a:lstStyle/>
          <a:p>
            <a:pPr algn="l">
              <a:lnSpc>
                <a:spcPts val="5084"/>
              </a:lnSpc>
            </a:pPr>
            <a:r>
              <a:rPr lang="en-US" sz="4499" b="1" spc="-134">
                <a:solidFill>
                  <a:srgbClr val="000000"/>
                </a:solidFill>
                <a:latin typeface="Poppins Bold"/>
                <a:ea typeface="Poppins Bold"/>
                <a:cs typeface="Poppins Bold"/>
                <a:sym typeface="Poppins Bold"/>
              </a:rPr>
              <a:t>Visualization</a:t>
            </a:r>
          </a:p>
        </p:txBody>
      </p:sp>
      <p:sp>
        <p:nvSpPr>
          <p:cNvPr id="32" name="TextBox 32"/>
          <p:cNvSpPr txBox="1"/>
          <p:nvPr/>
        </p:nvSpPr>
        <p:spPr>
          <a:xfrm>
            <a:off x="1967362" y="6467962"/>
            <a:ext cx="3188638" cy="313944"/>
          </a:xfrm>
          <a:prstGeom prst="rect">
            <a:avLst/>
          </a:prstGeom>
        </p:spPr>
        <p:txBody>
          <a:bodyPr lIns="0" tIns="0" rIns="0" bIns="0" rtlCol="0" anchor="t">
            <a:spAutoFit/>
          </a:bodyPr>
          <a:lstStyle/>
          <a:p>
            <a:pPr algn="l">
              <a:lnSpc>
                <a:spcPts val="2372"/>
              </a:lnSpc>
            </a:pPr>
            <a:r>
              <a:rPr lang="en-US" sz="2100" b="1" spc="-63">
                <a:solidFill>
                  <a:srgbClr val="FFFFFF"/>
                </a:solidFill>
                <a:latin typeface="Poppins Bold"/>
                <a:ea typeface="Poppins Bold"/>
                <a:cs typeface="Poppins Bold"/>
                <a:sym typeface="Poppins Bold"/>
              </a:rPr>
              <a:t>Outcome Visualization</a:t>
            </a:r>
          </a:p>
        </p:txBody>
      </p:sp>
      <p:sp>
        <p:nvSpPr>
          <p:cNvPr id="33" name="TextBox 33"/>
          <p:cNvSpPr txBox="1"/>
          <p:nvPr/>
        </p:nvSpPr>
        <p:spPr>
          <a:xfrm>
            <a:off x="6421980" y="6467962"/>
            <a:ext cx="3188638" cy="313944"/>
          </a:xfrm>
          <a:prstGeom prst="rect">
            <a:avLst/>
          </a:prstGeom>
        </p:spPr>
        <p:txBody>
          <a:bodyPr lIns="0" tIns="0" rIns="0" bIns="0" rtlCol="0" anchor="t">
            <a:spAutoFit/>
          </a:bodyPr>
          <a:lstStyle/>
          <a:p>
            <a:pPr algn="l">
              <a:lnSpc>
                <a:spcPts val="2372"/>
              </a:lnSpc>
            </a:pPr>
            <a:r>
              <a:rPr lang="en-US" sz="2100" b="1" spc="-63">
                <a:solidFill>
                  <a:srgbClr val="FFFFFF"/>
                </a:solidFill>
                <a:latin typeface="Poppins Bold"/>
                <a:ea typeface="Poppins Bold"/>
                <a:cs typeface="Poppins Bold"/>
                <a:sym typeface="Poppins Bold"/>
              </a:rPr>
              <a:t>Process Visualization</a:t>
            </a:r>
          </a:p>
        </p:txBody>
      </p:sp>
      <p:grpSp>
        <p:nvGrpSpPr>
          <p:cNvPr id="34" name="Group 34"/>
          <p:cNvGrpSpPr/>
          <p:nvPr/>
        </p:nvGrpSpPr>
        <p:grpSpPr>
          <a:xfrm>
            <a:off x="1170051" y="6346008"/>
            <a:ext cx="651612" cy="559979"/>
            <a:chOff x="0" y="0"/>
            <a:chExt cx="812800" cy="698500"/>
          </a:xfrm>
        </p:grpSpPr>
        <p:sp>
          <p:nvSpPr>
            <p:cNvPr id="35" name="Freeform 35"/>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88B6"/>
            </a:solidFill>
            <a:ln w="57150" cap="sq">
              <a:solidFill>
                <a:srgbClr val="FFFFFF"/>
              </a:solidFill>
              <a:prstDash val="solid"/>
              <a:miter/>
            </a:ln>
          </p:spPr>
          <p:txBody>
            <a:bodyPr/>
            <a:lstStyle/>
            <a:p>
              <a:endParaRPr lang="es-CO"/>
            </a:p>
          </p:txBody>
        </p:sp>
        <p:sp>
          <p:nvSpPr>
            <p:cNvPr id="36" name="TextBox 36"/>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37" name="Group 37"/>
          <p:cNvGrpSpPr/>
          <p:nvPr/>
        </p:nvGrpSpPr>
        <p:grpSpPr>
          <a:xfrm>
            <a:off x="5589392" y="6346008"/>
            <a:ext cx="651612" cy="559979"/>
            <a:chOff x="0" y="0"/>
            <a:chExt cx="812800" cy="698500"/>
          </a:xfrm>
        </p:grpSpPr>
        <p:sp>
          <p:nvSpPr>
            <p:cNvPr id="38" name="Freeform 38"/>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2B4865"/>
            </a:solidFill>
            <a:ln w="57150" cap="sq">
              <a:solidFill>
                <a:srgbClr val="FFFFFF"/>
              </a:solidFill>
              <a:prstDash val="solid"/>
              <a:miter/>
            </a:ln>
          </p:spPr>
          <p:txBody>
            <a:bodyPr/>
            <a:lstStyle/>
            <a:p>
              <a:endParaRPr lang="es-CO"/>
            </a:p>
          </p:txBody>
        </p:sp>
        <p:sp>
          <p:nvSpPr>
            <p:cNvPr id="39" name="TextBox 39"/>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sp>
        <p:nvSpPr>
          <p:cNvPr id="40" name="Freeform 40"/>
          <p:cNvSpPr/>
          <p:nvPr/>
        </p:nvSpPr>
        <p:spPr>
          <a:xfrm>
            <a:off x="1316394" y="6470089"/>
            <a:ext cx="358926" cy="311817"/>
          </a:xfrm>
          <a:custGeom>
            <a:avLst/>
            <a:gdLst/>
            <a:ahLst/>
            <a:cxnLst/>
            <a:rect l="l" t="t" r="r" b="b"/>
            <a:pathLst>
              <a:path w="358926" h="311817">
                <a:moveTo>
                  <a:pt x="0" y="0"/>
                </a:moveTo>
                <a:lnTo>
                  <a:pt x="358926" y="0"/>
                </a:lnTo>
                <a:lnTo>
                  <a:pt x="358926" y="311817"/>
                </a:lnTo>
                <a:lnTo>
                  <a:pt x="0" y="3118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41" name="Freeform 41"/>
          <p:cNvSpPr/>
          <p:nvPr/>
        </p:nvSpPr>
        <p:spPr>
          <a:xfrm>
            <a:off x="5735735" y="6470089"/>
            <a:ext cx="358926" cy="311817"/>
          </a:xfrm>
          <a:custGeom>
            <a:avLst/>
            <a:gdLst/>
            <a:ahLst/>
            <a:cxnLst/>
            <a:rect l="l" t="t" r="r" b="b"/>
            <a:pathLst>
              <a:path w="358926" h="311817">
                <a:moveTo>
                  <a:pt x="0" y="0"/>
                </a:moveTo>
                <a:lnTo>
                  <a:pt x="358927" y="0"/>
                </a:lnTo>
                <a:lnTo>
                  <a:pt x="358927" y="311817"/>
                </a:lnTo>
                <a:lnTo>
                  <a:pt x="0" y="3118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CO"/>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12764" y="4502886"/>
            <a:ext cx="19000764" cy="6212091"/>
            <a:chOff x="0" y="0"/>
            <a:chExt cx="5004316" cy="1636106"/>
          </a:xfrm>
        </p:grpSpPr>
        <p:sp>
          <p:nvSpPr>
            <p:cNvPr id="3" name="Freeform 3"/>
            <p:cNvSpPr/>
            <p:nvPr/>
          </p:nvSpPr>
          <p:spPr>
            <a:xfrm>
              <a:off x="0" y="0"/>
              <a:ext cx="5004317" cy="1636106"/>
            </a:xfrm>
            <a:custGeom>
              <a:avLst/>
              <a:gdLst/>
              <a:ahLst/>
              <a:cxnLst/>
              <a:rect l="l" t="t" r="r" b="b"/>
              <a:pathLst>
                <a:path w="5004317" h="1636106">
                  <a:moveTo>
                    <a:pt x="0" y="0"/>
                  </a:moveTo>
                  <a:lnTo>
                    <a:pt x="5004317" y="0"/>
                  </a:lnTo>
                  <a:lnTo>
                    <a:pt x="5004317" y="1636106"/>
                  </a:lnTo>
                  <a:lnTo>
                    <a:pt x="0" y="1636106"/>
                  </a:lnTo>
                  <a:close/>
                </a:path>
              </a:pathLst>
            </a:custGeom>
            <a:solidFill>
              <a:srgbClr val="2B4865"/>
            </a:solidFill>
          </p:spPr>
          <p:txBody>
            <a:bodyPr/>
            <a:lstStyle/>
            <a:p>
              <a:endParaRPr lang="es-CO"/>
            </a:p>
          </p:txBody>
        </p:sp>
        <p:sp>
          <p:nvSpPr>
            <p:cNvPr id="4" name="TextBox 4"/>
            <p:cNvSpPr txBox="1"/>
            <p:nvPr/>
          </p:nvSpPr>
          <p:spPr>
            <a:xfrm>
              <a:off x="0" y="-38100"/>
              <a:ext cx="5004316" cy="1674206"/>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311237" y="3224928"/>
            <a:ext cx="2555915" cy="255591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88B6"/>
            </a:solidFill>
            <a:ln w="104775" cap="sq">
              <a:solidFill>
                <a:srgbClr val="FFFFFF"/>
              </a:solidFill>
              <a:prstDash val="solid"/>
              <a:miter/>
            </a:ln>
          </p:spPr>
          <p:txBody>
            <a:bodyPr/>
            <a:lstStyle/>
            <a:p>
              <a:endParaRPr lang="es-CO"/>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7866042" y="3224928"/>
            <a:ext cx="2555915" cy="255591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88B6"/>
            </a:solidFill>
            <a:ln w="104775" cap="sq">
              <a:solidFill>
                <a:srgbClr val="FFFFFF"/>
              </a:solidFill>
              <a:prstDash val="solid"/>
              <a:miter/>
            </a:ln>
          </p:spPr>
          <p:txBody>
            <a:bodyPr/>
            <a:lstStyle/>
            <a:p>
              <a:endParaRPr lang="es-CO"/>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3422333" y="3224928"/>
            <a:ext cx="2555915" cy="255591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88B6"/>
            </a:solidFill>
            <a:ln w="104775" cap="sq">
              <a:solidFill>
                <a:srgbClr val="FFFFFF"/>
              </a:solidFill>
              <a:prstDash val="solid"/>
              <a:miter/>
            </a:ln>
          </p:spPr>
          <p:txBody>
            <a:bodyPr/>
            <a:lstStyle/>
            <a:p>
              <a:endParaRPr lang="es-CO"/>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rot="3614395">
            <a:off x="15610373" y="3360482"/>
            <a:ext cx="6061985" cy="439924"/>
            <a:chOff x="0" y="0"/>
            <a:chExt cx="3139792" cy="227858"/>
          </a:xfrm>
        </p:grpSpPr>
        <p:sp>
          <p:nvSpPr>
            <p:cNvPr id="15" name="Freeform 15"/>
            <p:cNvSpPr/>
            <p:nvPr/>
          </p:nvSpPr>
          <p:spPr>
            <a:xfrm>
              <a:off x="0" y="0"/>
              <a:ext cx="3139792" cy="227858"/>
            </a:xfrm>
            <a:custGeom>
              <a:avLst/>
              <a:gdLst/>
              <a:ahLst/>
              <a:cxnLst/>
              <a:rect l="l" t="t" r="r" b="b"/>
              <a:pathLst>
                <a:path w="3139792" h="227858">
                  <a:moveTo>
                    <a:pt x="2936592" y="0"/>
                  </a:moveTo>
                  <a:lnTo>
                    <a:pt x="0" y="0"/>
                  </a:lnTo>
                  <a:lnTo>
                    <a:pt x="203200" y="227858"/>
                  </a:lnTo>
                  <a:lnTo>
                    <a:pt x="3139792" y="227858"/>
                  </a:lnTo>
                  <a:lnTo>
                    <a:pt x="2936592" y="0"/>
                  </a:lnTo>
                  <a:close/>
                </a:path>
              </a:pathLst>
            </a:custGeom>
            <a:solidFill>
              <a:srgbClr val="2B4865"/>
            </a:solidFill>
          </p:spPr>
          <p:txBody>
            <a:bodyPr/>
            <a:lstStyle/>
            <a:p>
              <a:endParaRPr lang="es-CO"/>
            </a:p>
          </p:txBody>
        </p:sp>
        <p:sp>
          <p:nvSpPr>
            <p:cNvPr id="16" name="TextBox 16"/>
            <p:cNvSpPr txBox="1"/>
            <p:nvPr/>
          </p:nvSpPr>
          <p:spPr>
            <a:xfrm>
              <a:off x="101600" y="-38100"/>
              <a:ext cx="2936592"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rot="-1795536">
            <a:off x="17308561" y="-2132694"/>
            <a:ext cx="3826016" cy="3743280"/>
            <a:chOff x="0" y="0"/>
            <a:chExt cx="830765" cy="812800"/>
          </a:xfrm>
        </p:grpSpPr>
        <p:sp>
          <p:nvSpPr>
            <p:cNvPr id="18" name="Freeform 18"/>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txBody>
            <a:bodyPr/>
            <a:lstStyle/>
            <a:p>
              <a:endParaRPr lang="es-CO"/>
            </a:p>
          </p:txBody>
        </p:sp>
        <p:sp>
          <p:nvSpPr>
            <p:cNvPr id="19" name="TextBox 19"/>
            <p:cNvSpPr txBox="1"/>
            <p:nvPr/>
          </p:nvSpPr>
          <p:spPr>
            <a:xfrm>
              <a:off x="0" y="-38100"/>
              <a:ext cx="830765" cy="8509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rot="3614395">
            <a:off x="14267354" y="1480218"/>
            <a:ext cx="7586069" cy="439924"/>
            <a:chOff x="0" y="0"/>
            <a:chExt cx="3929188" cy="227858"/>
          </a:xfrm>
        </p:grpSpPr>
        <p:sp>
          <p:nvSpPr>
            <p:cNvPr id="21" name="Freeform 21"/>
            <p:cNvSpPr/>
            <p:nvPr/>
          </p:nvSpPr>
          <p:spPr>
            <a:xfrm>
              <a:off x="0" y="0"/>
              <a:ext cx="3929188" cy="227858"/>
            </a:xfrm>
            <a:custGeom>
              <a:avLst/>
              <a:gdLst/>
              <a:ahLst/>
              <a:cxnLst/>
              <a:rect l="l" t="t" r="r" b="b"/>
              <a:pathLst>
                <a:path w="3929188" h="227858">
                  <a:moveTo>
                    <a:pt x="3725988" y="0"/>
                  </a:moveTo>
                  <a:lnTo>
                    <a:pt x="0" y="0"/>
                  </a:lnTo>
                  <a:lnTo>
                    <a:pt x="203200" y="227858"/>
                  </a:lnTo>
                  <a:lnTo>
                    <a:pt x="3929188" y="227858"/>
                  </a:lnTo>
                  <a:lnTo>
                    <a:pt x="3725988" y="0"/>
                  </a:lnTo>
                  <a:close/>
                </a:path>
              </a:pathLst>
            </a:custGeom>
            <a:solidFill>
              <a:srgbClr val="0088B6"/>
            </a:solidFill>
          </p:spPr>
          <p:txBody>
            <a:bodyPr/>
            <a:lstStyle/>
            <a:p>
              <a:endParaRPr lang="es-CO"/>
            </a:p>
          </p:txBody>
        </p:sp>
        <p:sp>
          <p:nvSpPr>
            <p:cNvPr id="22" name="TextBox 22"/>
            <p:cNvSpPr txBox="1"/>
            <p:nvPr/>
          </p:nvSpPr>
          <p:spPr>
            <a:xfrm>
              <a:off x="101600" y="-38100"/>
              <a:ext cx="3725988"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rot="-3617512">
            <a:off x="-2839354" y="-2212490"/>
            <a:ext cx="3826016" cy="3743280"/>
            <a:chOff x="0" y="0"/>
            <a:chExt cx="830765" cy="812800"/>
          </a:xfrm>
        </p:grpSpPr>
        <p:sp>
          <p:nvSpPr>
            <p:cNvPr id="24" name="Freeform 24"/>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txBody>
            <a:bodyPr/>
            <a:lstStyle/>
            <a:p>
              <a:endParaRPr lang="es-CO"/>
            </a:p>
          </p:txBody>
        </p:sp>
        <p:sp>
          <p:nvSpPr>
            <p:cNvPr id="25" name="TextBox 25"/>
            <p:cNvSpPr txBox="1"/>
            <p:nvPr/>
          </p:nvSpPr>
          <p:spPr>
            <a:xfrm>
              <a:off x="0" y="-38100"/>
              <a:ext cx="830765" cy="8509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rot="7182689">
            <a:off x="-2459765" y="2776133"/>
            <a:ext cx="4800043" cy="449861"/>
            <a:chOff x="0" y="0"/>
            <a:chExt cx="2357911" cy="220984"/>
          </a:xfrm>
        </p:grpSpPr>
        <p:sp>
          <p:nvSpPr>
            <p:cNvPr id="27" name="Freeform 27"/>
            <p:cNvSpPr/>
            <p:nvPr/>
          </p:nvSpPr>
          <p:spPr>
            <a:xfrm>
              <a:off x="0" y="0"/>
              <a:ext cx="2357911" cy="220984"/>
            </a:xfrm>
            <a:custGeom>
              <a:avLst/>
              <a:gdLst/>
              <a:ahLst/>
              <a:cxnLst/>
              <a:rect l="l" t="t" r="r" b="b"/>
              <a:pathLst>
                <a:path w="2357911" h="220984">
                  <a:moveTo>
                    <a:pt x="203200" y="0"/>
                  </a:moveTo>
                  <a:lnTo>
                    <a:pt x="2357911" y="0"/>
                  </a:lnTo>
                  <a:lnTo>
                    <a:pt x="2154711" y="220984"/>
                  </a:lnTo>
                  <a:lnTo>
                    <a:pt x="0" y="220984"/>
                  </a:lnTo>
                  <a:lnTo>
                    <a:pt x="203200" y="0"/>
                  </a:lnTo>
                  <a:close/>
                </a:path>
              </a:pathLst>
            </a:custGeom>
            <a:solidFill>
              <a:srgbClr val="2B4865"/>
            </a:solidFill>
          </p:spPr>
          <p:txBody>
            <a:bodyPr/>
            <a:lstStyle/>
            <a:p>
              <a:endParaRPr lang="es-CO"/>
            </a:p>
          </p:txBody>
        </p:sp>
        <p:sp>
          <p:nvSpPr>
            <p:cNvPr id="28" name="TextBox 28"/>
            <p:cNvSpPr txBox="1"/>
            <p:nvPr/>
          </p:nvSpPr>
          <p:spPr>
            <a:xfrm>
              <a:off x="101600" y="-38100"/>
              <a:ext cx="2154711" cy="259084"/>
            </a:xfrm>
            <a:prstGeom prst="rect">
              <a:avLst/>
            </a:prstGeom>
          </p:spPr>
          <p:txBody>
            <a:bodyPr lIns="50800" tIns="50800" rIns="50800" bIns="50800" rtlCol="0" anchor="ctr"/>
            <a:lstStyle/>
            <a:p>
              <a:pPr algn="ctr">
                <a:lnSpc>
                  <a:spcPts val="2659"/>
                </a:lnSpc>
                <a:spcBef>
                  <a:spcPct val="0"/>
                </a:spcBef>
              </a:pPr>
              <a:endParaRPr/>
            </a:p>
          </p:txBody>
        </p:sp>
      </p:grpSp>
      <p:grpSp>
        <p:nvGrpSpPr>
          <p:cNvPr id="29" name="Group 29"/>
          <p:cNvGrpSpPr/>
          <p:nvPr/>
        </p:nvGrpSpPr>
        <p:grpSpPr>
          <a:xfrm rot="7182689">
            <a:off x="-3490340" y="1416877"/>
            <a:ext cx="7451059" cy="429861"/>
            <a:chOff x="0" y="0"/>
            <a:chExt cx="3830456" cy="220984"/>
          </a:xfrm>
        </p:grpSpPr>
        <p:sp>
          <p:nvSpPr>
            <p:cNvPr id="30" name="Freeform 30"/>
            <p:cNvSpPr/>
            <p:nvPr/>
          </p:nvSpPr>
          <p:spPr>
            <a:xfrm>
              <a:off x="0" y="0"/>
              <a:ext cx="3830457" cy="220984"/>
            </a:xfrm>
            <a:custGeom>
              <a:avLst/>
              <a:gdLst/>
              <a:ahLst/>
              <a:cxnLst/>
              <a:rect l="l" t="t" r="r" b="b"/>
              <a:pathLst>
                <a:path w="3830457" h="220984">
                  <a:moveTo>
                    <a:pt x="203200" y="0"/>
                  </a:moveTo>
                  <a:lnTo>
                    <a:pt x="3830457" y="0"/>
                  </a:lnTo>
                  <a:lnTo>
                    <a:pt x="3627257" y="220984"/>
                  </a:lnTo>
                  <a:lnTo>
                    <a:pt x="0" y="220984"/>
                  </a:lnTo>
                  <a:lnTo>
                    <a:pt x="203200" y="0"/>
                  </a:lnTo>
                  <a:close/>
                </a:path>
              </a:pathLst>
            </a:custGeom>
            <a:solidFill>
              <a:srgbClr val="0088B6"/>
            </a:solidFill>
          </p:spPr>
          <p:txBody>
            <a:bodyPr/>
            <a:lstStyle/>
            <a:p>
              <a:endParaRPr lang="es-CO"/>
            </a:p>
          </p:txBody>
        </p:sp>
        <p:sp>
          <p:nvSpPr>
            <p:cNvPr id="31" name="TextBox 31"/>
            <p:cNvSpPr txBox="1"/>
            <p:nvPr/>
          </p:nvSpPr>
          <p:spPr>
            <a:xfrm>
              <a:off x="101600" y="-38100"/>
              <a:ext cx="3627256" cy="259084"/>
            </a:xfrm>
            <a:prstGeom prst="rect">
              <a:avLst/>
            </a:prstGeom>
          </p:spPr>
          <p:txBody>
            <a:bodyPr lIns="50800" tIns="50800" rIns="50800" bIns="50800" rtlCol="0" anchor="ctr"/>
            <a:lstStyle/>
            <a:p>
              <a:pPr algn="ctr">
                <a:lnSpc>
                  <a:spcPts val="2659"/>
                </a:lnSpc>
                <a:spcBef>
                  <a:spcPct val="0"/>
                </a:spcBef>
              </a:pPr>
              <a:endParaRPr/>
            </a:p>
          </p:txBody>
        </p:sp>
      </p:grpSp>
      <p:sp>
        <p:nvSpPr>
          <p:cNvPr id="32" name="Freeform 32"/>
          <p:cNvSpPr/>
          <p:nvPr/>
        </p:nvSpPr>
        <p:spPr>
          <a:xfrm>
            <a:off x="2949707" y="3877313"/>
            <a:ext cx="1278976" cy="1266187"/>
          </a:xfrm>
          <a:custGeom>
            <a:avLst/>
            <a:gdLst/>
            <a:ahLst/>
            <a:cxnLst/>
            <a:rect l="l" t="t" r="r" b="b"/>
            <a:pathLst>
              <a:path w="1278976" h="1266187">
                <a:moveTo>
                  <a:pt x="0" y="0"/>
                </a:moveTo>
                <a:lnTo>
                  <a:pt x="1278976" y="0"/>
                </a:lnTo>
                <a:lnTo>
                  <a:pt x="1278976" y="1266187"/>
                </a:lnTo>
                <a:lnTo>
                  <a:pt x="0" y="12661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33" name="Freeform 33"/>
          <p:cNvSpPr/>
          <p:nvPr/>
        </p:nvSpPr>
        <p:spPr>
          <a:xfrm>
            <a:off x="8511689" y="3877313"/>
            <a:ext cx="1589939" cy="1589939"/>
          </a:xfrm>
          <a:custGeom>
            <a:avLst/>
            <a:gdLst/>
            <a:ahLst/>
            <a:cxnLst/>
            <a:rect l="l" t="t" r="r" b="b"/>
            <a:pathLst>
              <a:path w="1589939" h="1589939">
                <a:moveTo>
                  <a:pt x="0" y="0"/>
                </a:moveTo>
                <a:lnTo>
                  <a:pt x="1589939" y="0"/>
                </a:lnTo>
                <a:lnTo>
                  <a:pt x="1589939" y="1589939"/>
                </a:lnTo>
                <a:lnTo>
                  <a:pt x="0" y="15899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
        <p:nvSpPr>
          <p:cNvPr id="34" name="Freeform 34"/>
          <p:cNvSpPr/>
          <p:nvPr/>
        </p:nvSpPr>
        <p:spPr>
          <a:xfrm>
            <a:off x="14026726" y="3877313"/>
            <a:ext cx="1347128" cy="1251145"/>
          </a:xfrm>
          <a:custGeom>
            <a:avLst/>
            <a:gdLst/>
            <a:ahLst/>
            <a:cxnLst/>
            <a:rect l="l" t="t" r="r" b="b"/>
            <a:pathLst>
              <a:path w="1347128" h="1251145">
                <a:moveTo>
                  <a:pt x="0" y="0"/>
                </a:moveTo>
                <a:lnTo>
                  <a:pt x="1347128" y="0"/>
                </a:lnTo>
                <a:lnTo>
                  <a:pt x="1347128" y="1251145"/>
                </a:lnTo>
                <a:lnTo>
                  <a:pt x="0" y="12511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O"/>
          </a:p>
        </p:txBody>
      </p:sp>
      <p:sp>
        <p:nvSpPr>
          <p:cNvPr id="35" name="TextBox 35"/>
          <p:cNvSpPr txBox="1"/>
          <p:nvPr/>
        </p:nvSpPr>
        <p:spPr>
          <a:xfrm>
            <a:off x="4995328" y="1009650"/>
            <a:ext cx="8297344" cy="1362075"/>
          </a:xfrm>
          <a:prstGeom prst="rect">
            <a:avLst/>
          </a:prstGeom>
        </p:spPr>
        <p:txBody>
          <a:bodyPr lIns="0" tIns="0" rIns="0" bIns="0" rtlCol="0" anchor="t">
            <a:spAutoFit/>
          </a:bodyPr>
          <a:lstStyle/>
          <a:p>
            <a:pPr algn="ctr">
              <a:lnSpc>
                <a:spcPts val="5174"/>
              </a:lnSpc>
            </a:pPr>
            <a:r>
              <a:rPr lang="en-US" sz="4500" b="1">
                <a:solidFill>
                  <a:srgbClr val="000000"/>
                </a:solidFill>
                <a:latin typeface="Poppins Bold"/>
                <a:ea typeface="Poppins Bold"/>
                <a:cs typeface="Poppins Bold"/>
                <a:sym typeface="Poppins Bold"/>
              </a:rPr>
              <a:t>Components Of A Business Analytics Process</a:t>
            </a:r>
          </a:p>
        </p:txBody>
      </p:sp>
      <p:sp>
        <p:nvSpPr>
          <p:cNvPr id="36" name="TextBox 36"/>
          <p:cNvSpPr txBox="1"/>
          <p:nvPr/>
        </p:nvSpPr>
        <p:spPr>
          <a:xfrm>
            <a:off x="1077434" y="6187433"/>
            <a:ext cx="4914671" cy="457200"/>
          </a:xfrm>
          <a:prstGeom prst="rect">
            <a:avLst/>
          </a:prstGeom>
        </p:spPr>
        <p:txBody>
          <a:bodyPr lIns="0" tIns="0" rIns="0" bIns="0" rtlCol="0" anchor="t">
            <a:spAutoFit/>
          </a:bodyPr>
          <a:lstStyle/>
          <a:p>
            <a:pPr algn="ctr">
              <a:lnSpc>
                <a:spcPts val="3449"/>
              </a:lnSpc>
            </a:pPr>
            <a:r>
              <a:rPr lang="en-US" sz="2999" b="1">
                <a:solidFill>
                  <a:srgbClr val="FFFFFF"/>
                </a:solidFill>
                <a:latin typeface="Poppins Bold"/>
                <a:ea typeface="Poppins Bold"/>
                <a:cs typeface="Poppins Bold"/>
                <a:sym typeface="Poppins Bold"/>
              </a:rPr>
              <a:t>Descriptive Analytics</a:t>
            </a:r>
          </a:p>
        </p:txBody>
      </p:sp>
      <p:sp>
        <p:nvSpPr>
          <p:cNvPr id="37" name="TextBox 37"/>
          <p:cNvSpPr txBox="1"/>
          <p:nvPr/>
        </p:nvSpPr>
        <p:spPr>
          <a:xfrm>
            <a:off x="6971659" y="6187433"/>
            <a:ext cx="4235831" cy="457200"/>
          </a:xfrm>
          <a:prstGeom prst="rect">
            <a:avLst/>
          </a:prstGeom>
        </p:spPr>
        <p:txBody>
          <a:bodyPr lIns="0" tIns="0" rIns="0" bIns="0" rtlCol="0" anchor="t">
            <a:spAutoFit/>
          </a:bodyPr>
          <a:lstStyle/>
          <a:p>
            <a:pPr algn="ctr">
              <a:lnSpc>
                <a:spcPts val="3449"/>
              </a:lnSpc>
            </a:pPr>
            <a:r>
              <a:rPr lang="en-US" sz="2999" b="1">
                <a:solidFill>
                  <a:srgbClr val="FFFFFF"/>
                </a:solidFill>
                <a:latin typeface="Poppins Bold"/>
                <a:ea typeface="Poppins Bold"/>
                <a:cs typeface="Poppins Bold"/>
                <a:sym typeface="Poppins Bold"/>
              </a:rPr>
              <a:t>Predictive Analytics</a:t>
            </a:r>
          </a:p>
        </p:txBody>
      </p:sp>
      <p:sp>
        <p:nvSpPr>
          <p:cNvPr id="38" name="TextBox 38"/>
          <p:cNvSpPr txBox="1"/>
          <p:nvPr/>
        </p:nvSpPr>
        <p:spPr>
          <a:xfrm>
            <a:off x="12428189" y="6187433"/>
            <a:ext cx="4641931" cy="457200"/>
          </a:xfrm>
          <a:prstGeom prst="rect">
            <a:avLst/>
          </a:prstGeom>
        </p:spPr>
        <p:txBody>
          <a:bodyPr lIns="0" tIns="0" rIns="0" bIns="0" rtlCol="0" anchor="t">
            <a:spAutoFit/>
          </a:bodyPr>
          <a:lstStyle/>
          <a:p>
            <a:pPr algn="ctr">
              <a:lnSpc>
                <a:spcPts val="3449"/>
              </a:lnSpc>
            </a:pPr>
            <a:r>
              <a:rPr lang="en-US" sz="2999" b="1">
                <a:solidFill>
                  <a:srgbClr val="FFFFFF"/>
                </a:solidFill>
                <a:latin typeface="Poppins Bold"/>
                <a:ea typeface="Poppins Bold"/>
                <a:cs typeface="Poppins Bold"/>
                <a:sym typeface="Poppins Bold"/>
              </a:rPr>
              <a:t>Prescriptive Analytics</a:t>
            </a:r>
          </a:p>
        </p:txBody>
      </p:sp>
      <p:sp>
        <p:nvSpPr>
          <p:cNvPr id="39" name="TextBox 39"/>
          <p:cNvSpPr txBox="1"/>
          <p:nvPr/>
        </p:nvSpPr>
        <p:spPr>
          <a:xfrm>
            <a:off x="1077434" y="6874510"/>
            <a:ext cx="5023522" cy="2383790"/>
          </a:xfrm>
          <a:prstGeom prst="rect">
            <a:avLst/>
          </a:prstGeom>
        </p:spPr>
        <p:txBody>
          <a:bodyPr lIns="0" tIns="0" rIns="0" bIns="0" rtlCol="0" anchor="t">
            <a:spAutoFit/>
          </a:bodyPr>
          <a:lstStyle/>
          <a:p>
            <a:pPr algn="just">
              <a:lnSpc>
                <a:spcPts val="2379"/>
              </a:lnSpc>
            </a:pPr>
            <a:r>
              <a:rPr lang="en-US" sz="1999">
                <a:solidFill>
                  <a:srgbClr val="FFFFFF"/>
                </a:solidFill>
                <a:latin typeface="Poppins"/>
                <a:ea typeface="Poppins"/>
                <a:cs typeface="Poppins"/>
                <a:sym typeface="Poppins"/>
              </a:rPr>
              <a:t>Lorem ipsum dolor sit amet, consectetur adipiscing elit. Morbi vehicula tellus eget iaculis euismod. Quisque molestie massa in erat condimentum rhoncus. Sed varius lobortis velit. Morbi nec auctor tellus. Integer id tincidunt nulla, vitae pulvinar ex. Vivamus malesuada ac odio quis.</a:t>
            </a:r>
          </a:p>
        </p:txBody>
      </p:sp>
      <p:sp>
        <p:nvSpPr>
          <p:cNvPr id="40" name="TextBox 40"/>
          <p:cNvSpPr txBox="1"/>
          <p:nvPr/>
        </p:nvSpPr>
        <p:spPr>
          <a:xfrm>
            <a:off x="6632239" y="6874510"/>
            <a:ext cx="5023522" cy="2383790"/>
          </a:xfrm>
          <a:prstGeom prst="rect">
            <a:avLst/>
          </a:prstGeom>
        </p:spPr>
        <p:txBody>
          <a:bodyPr lIns="0" tIns="0" rIns="0" bIns="0" rtlCol="0" anchor="t">
            <a:spAutoFit/>
          </a:bodyPr>
          <a:lstStyle/>
          <a:p>
            <a:pPr algn="just">
              <a:lnSpc>
                <a:spcPts val="2379"/>
              </a:lnSpc>
            </a:pPr>
            <a:r>
              <a:rPr lang="en-US" sz="1999">
                <a:solidFill>
                  <a:srgbClr val="FFFFFF"/>
                </a:solidFill>
                <a:latin typeface="Poppins"/>
                <a:ea typeface="Poppins"/>
                <a:cs typeface="Poppins"/>
                <a:sym typeface="Poppins"/>
              </a:rPr>
              <a:t>Lorem ipsum dolor sit amet, consectetur adipiscing elit. Morbi vehicula tellus eget iaculis euismod. Quisque molestie massa in erat condimentum rhoncus. Sed varius lobortis velit. Morbi nec auctor tellus. Integer id tincidunt nulla, vitae pulvinar ex. Vivamus malesuada ac odio quis.</a:t>
            </a:r>
          </a:p>
        </p:txBody>
      </p:sp>
      <p:sp>
        <p:nvSpPr>
          <p:cNvPr id="41" name="TextBox 41"/>
          <p:cNvSpPr txBox="1"/>
          <p:nvPr/>
        </p:nvSpPr>
        <p:spPr>
          <a:xfrm>
            <a:off x="12291819" y="6874510"/>
            <a:ext cx="5023522" cy="2383790"/>
          </a:xfrm>
          <a:prstGeom prst="rect">
            <a:avLst/>
          </a:prstGeom>
        </p:spPr>
        <p:txBody>
          <a:bodyPr lIns="0" tIns="0" rIns="0" bIns="0" rtlCol="0" anchor="t">
            <a:spAutoFit/>
          </a:bodyPr>
          <a:lstStyle/>
          <a:p>
            <a:pPr algn="just">
              <a:lnSpc>
                <a:spcPts val="2379"/>
              </a:lnSpc>
            </a:pPr>
            <a:r>
              <a:rPr lang="en-US" sz="1999">
                <a:solidFill>
                  <a:srgbClr val="FFFFFF"/>
                </a:solidFill>
                <a:latin typeface="Poppins"/>
                <a:ea typeface="Poppins"/>
                <a:cs typeface="Poppins"/>
                <a:sym typeface="Poppins"/>
              </a:rPr>
              <a:t>Lorem ipsum dolor sit amet, consectetur adipiscing elit. Morbi vehicula tellus eget iaculis euismod. Quisque molestie massa in erat condimentum rhoncus. Sed varius lobortis velit. Morbi nec auctor tellus. Integer id tincidunt nulla, vitae pulvinar ex. Vivamus malesuada ac odio quis.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1643126" y="-148127"/>
            <a:ext cx="6739198" cy="10583255"/>
            <a:chOff x="0" y="0"/>
            <a:chExt cx="21004886" cy="32986129"/>
          </a:xfrm>
        </p:grpSpPr>
        <p:sp>
          <p:nvSpPr>
            <p:cNvPr id="3" name="Freeform 3"/>
            <p:cNvSpPr/>
            <p:nvPr/>
          </p:nvSpPr>
          <p:spPr>
            <a:xfrm>
              <a:off x="0" y="0"/>
              <a:ext cx="21004783" cy="32986092"/>
            </a:xfrm>
            <a:custGeom>
              <a:avLst/>
              <a:gdLst/>
              <a:ahLst/>
              <a:cxnLst/>
              <a:rect l="l" t="t" r="r" b="b"/>
              <a:pathLst>
                <a:path w="21004783" h="32986092">
                  <a:moveTo>
                    <a:pt x="3160014" y="0"/>
                  </a:moveTo>
                  <a:lnTo>
                    <a:pt x="0" y="9356090"/>
                  </a:lnTo>
                  <a:lnTo>
                    <a:pt x="13488924" y="32986092"/>
                  </a:lnTo>
                  <a:lnTo>
                    <a:pt x="21004783" y="32986092"/>
                  </a:lnTo>
                  <a:lnTo>
                    <a:pt x="21004783" y="0"/>
                  </a:lnTo>
                  <a:close/>
                </a:path>
              </a:pathLst>
            </a:custGeom>
            <a:blipFill>
              <a:blip r:embed="rId2"/>
              <a:stretch>
                <a:fillRect l="-126857" r="-8704"/>
              </a:stretch>
            </a:blipFill>
          </p:spPr>
          <p:txBody>
            <a:bodyPr/>
            <a:lstStyle/>
            <a:p>
              <a:endParaRPr lang="es-CO"/>
            </a:p>
          </p:txBody>
        </p:sp>
      </p:grpSp>
      <p:grpSp>
        <p:nvGrpSpPr>
          <p:cNvPr id="4" name="Group 4"/>
          <p:cNvGrpSpPr/>
          <p:nvPr/>
        </p:nvGrpSpPr>
        <p:grpSpPr>
          <a:xfrm>
            <a:off x="11283787" y="7901367"/>
            <a:ext cx="3142082" cy="2749321"/>
            <a:chOff x="0" y="0"/>
            <a:chExt cx="812800" cy="711200"/>
          </a:xfrm>
        </p:grpSpPr>
        <p:sp>
          <p:nvSpPr>
            <p:cNvPr id="5" name="Freeform 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88B6"/>
            </a:solidFill>
          </p:spPr>
          <p:txBody>
            <a:bodyPr/>
            <a:lstStyle/>
            <a:p>
              <a:endParaRPr lang="es-CO"/>
            </a:p>
          </p:txBody>
        </p:sp>
        <p:sp>
          <p:nvSpPr>
            <p:cNvPr id="6" name="TextBox 6"/>
            <p:cNvSpPr txBox="1"/>
            <p:nvPr/>
          </p:nvSpPr>
          <p:spPr>
            <a:xfrm>
              <a:off x="127000" y="292100"/>
              <a:ext cx="558800" cy="3683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rot="3614395">
            <a:off x="7988275" y="7998995"/>
            <a:ext cx="11058055" cy="802493"/>
            <a:chOff x="0" y="0"/>
            <a:chExt cx="3139792" cy="227858"/>
          </a:xfrm>
        </p:grpSpPr>
        <p:sp>
          <p:nvSpPr>
            <p:cNvPr id="8" name="Freeform 8"/>
            <p:cNvSpPr/>
            <p:nvPr/>
          </p:nvSpPr>
          <p:spPr>
            <a:xfrm>
              <a:off x="0" y="0"/>
              <a:ext cx="3139792" cy="227858"/>
            </a:xfrm>
            <a:custGeom>
              <a:avLst/>
              <a:gdLst/>
              <a:ahLst/>
              <a:cxnLst/>
              <a:rect l="l" t="t" r="r" b="b"/>
              <a:pathLst>
                <a:path w="3139792" h="227858">
                  <a:moveTo>
                    <a:pt x="2936592" y="0"/>
                  </a:moveTo>
                  <a:lnTo>
                    <a:pt x="0" y="0"/>
                  </a:lnTo>
                  <a:lnTo>
                    <a:pt x="203200" y="227858"/>
                  </a:lnTo>
                  <a:lnTo>
                    <a:pt x="3139792" y="227858"/>
                  </a:lnTo>
                  <a:lnTo>
                    <a:pt x="2936592" y="0"/>
                  </a:lnTo>
                  <a:close/>
                </a:path>
              </a:pathLst>
            </a:custGeom>
            <a:solidFill>
              <a:srgbClr val="2B4865"/>
            </a:solidFill>
          </p:spPr>
          <p:txBody>
            <a:bodyPr/>
            <a:lstStyle/>
            <a:p>
              <a:endParaRPr lang="es-CO"/>
            </a:p>
          </p:txBody>
        </p:sp>
        <p:sp>
          <p:nvSpPr>
            <p:cNvPr id="9" name="TextBox 9"/>
            <p:cNvSpPr txBox="1"/>
            <p:nvPr/>
          </p:nvSpPr>
          <p:spPr>
            <a:xfrm>
              <a:off x="101600" y="-38100"/>
              <a:ext cx="2936592"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rot="-4292735">
            <a:off x="7039440" y="-2647312"/>
            <a:ext cx="7601173" cy="3992009"/>
            <a:chOff x="0" y="0"/>
            <a:chExt cx="435643" cy="228792"/>
          </a:xfrm>
        </p:grpSpPr>
        <p:sp>
          <p:nvSpPr>
            <p:cNvPr id="11" name="Freeform 11"/>
            <p:cNvSpPr/>
            <p:nvPr/>
          </p:nvSpPr>
          <p:spPr>
            <a:xfrm>
              <a:off x="0" y="0"/>
              <a:ext cx="435643" cy="228792"/>
            </a:xfrm>
            <a:custGeom>
              <a:avLst/>
              <a:gdLst/>
              <a:ahLst/>
              <a:cxnLst/>
              <a:rect l="l" t="t" r="r" b="b"/>
              <a:pathLst>
                <a:path w="435643" h="228792">
                  <a:moveTo>
                    <a:pt x="203200" y="0"/>
                  </a:moveTo>
                  <a:lnTo>
                    <a:pt x="435643" y="0"/>
                  </a:lnTo>
                  <a:lnTo>
                    <a:pt x="232443" y="228792"/>
                  </a:lnTo>
                  <a:lnTo>
                    <a:pt x="0" y="228792"/>
                  </a:lnTo>
                  <a:lnTo>
                    <a:pt x="203200" y="0"/>
                  </a:lnTo>
                  <a:close/>
                </a:path>
              </a:pathLst>
            </a:custGeom>
            <a:solidFill>
              <a:srgbClr val="2B4865"/>
            </a:solidFill>
          </p:spPr>
          <p:txBody>
            <a:bodyPr/>
            <a:lstStyle/>
            <a:p>
              <a:endParaRPr lang="es-CO"/>
            </a:p>
          </p:txBody>
        </p:sp>
        <p:sp>
          <p:nvSpPr>
            <p:cNvPr id="12" name="TextBox 12"/>
            <p:cNvSpPr txBox="1"/>
            <p:nvPr/>
          </p:nvSpPr>
          <p:spPr>
            <a:xfrm>
              <a:off x="101600" y="-38100"/>
              <a:ext cx="232443" cy="266892"/>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rot="3614395">
            <a:off x="5350782" y="4892461"/>
            <a:ext cx="14583244" cy="802493"/>
            <a:chOff x="0" y="0"/>
            <a:chExt cx="4140724" cy="227858"/>
          </a:xfrm>
        </p:grpSpPr>
        <p:sp>
          <p:nvSpPr>
            <p:cNvPr id="14" name="Freeform 14"/>
            <p:cNvSpPr/>
            <p:nvPr/>
          </p:nvSpPr>
          <p:spPr>
            <a:xfrm>
              <a:off x="0" y="0"/>
              <a:ext cx="4140724" cy="227858"/>
            </a:xfrm>
            <a:custGeom>
              <a:avLst/>
              <a:gdLst/>
              <a:ahLst/>
              <a:cxnLst/>
              <a:rect l="l" t="t" r="r" b="b"/>
              <a:pathLst>
                <a:path w="4140724" h="227858">
                  <a:moveTo>
                    <a:pt x="3937524" y="0"/>
                  </a:moveTo>
                  <a:lnTo>
                    <a:pt x="0" y="0"/>
                  </a:lnTo>
                  <a:lnTo>
                    <a:pt x="203200" y="227858"/>
                  </a:lnTo>
                  <a:lnTo>
                    <a:pt x="4140724" y="227858"/>
                  </a:lnTo>
                  <a:lnTo>
                    <a:pt x="3937524" y="0"/>
                  </a:lnTo>
                  <a:close/>
                </a:path>
              </a:pathLst>
            </a:custGeom>
            <a:solidFill>
              <a:srgbClr val="0088B6"/>
            </a:solidFill>
          </p:spPr>
          <p:txBody>
            <a:bodyPr/>
            <a:lstStyle/>
            <a:p>
              <a:endParaRPr lang="es-CO"/>
            </a:p>
          </p:txBody>
        </p:sp>
        <p:sp>
          <p:nvSpPr>
            <p:cNvPr id="15" name="TextBox 15"/>
            <p:cNvSpPr txBox="1"/>
            <p:nvPr/>
          </p:nvSpPr>
          <p:spPr>
            <a:xfrm>
              <a:off x="101600" y="-38100"/>
              <a:ext cx="3937524"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rot="-7180252">
            <a:off x="10487024" y="5991422"/>
            <a:ext cx="1329005" cy="579608"/>
            <a:chOff x="0" y="0"/>
            <a:chExt cx="812800" cy="354480"/>
          </a:xfrm>
        </p:grpSpPr>
        <p:sp>
          <p:nvSpPr>
            <p:cNvPr id="17" name="Freeform 17"/>
            <p:cNvSpPr/>
            <p:nvPr/>
          </p:nvSpPr>
          <p:spPr>
            <a:xfrm>
              <a:off x="0" y="0"/>
              <a:ext cx="812800" cy="354480"/>
            </a:xfrm>
            <a:custGeom>
              <a:avLst/>
              <a:gdLst/>
              <a:ahLst/>
              <a:cxnLst/>
              <a:rect l="l" t="t" r="r" b="b"/>
              <a:pathLst>
                <a:path w="812800" h="354480">
                  <a:moveTo>
                    <a:pt x="609600" y="0"/>
                  </a:moveTo>
                  <a:lnTo>
                    <a:pt x="0" y="0"/>
                  </a:lnTo>
                  <a:lnTo>
                    <a:pt x="203200" y="354480"/>
                  </a:lnTo>
                  <a:lnTo>
                    <a:pt x="812800" y="354480"/>
                  </a:lnTo>
                  <a:lnTo>
                    <a:pt x="609600" y="0"/>
                  </a:lnTo>
                  <a:close/>
                </a:path>
              </a:pathLst>
            </a:custGeom>
            <a:solidFill>
              <a:srgbClr val="0088B6"/>
            </a:solidFill>
          </p:spPr>
          <p:txBody>
            <a:bodyPr/>
            <a:lstStyle/>
            <a:p>
              <a:endParaRPr lang="es-CO"/>
            </a:p>
          </p:txBody>
        </p:sp>
        <p:sp>
          <p:nvSpPr>
            <p:cNvPr id="18" name="TextBox 18"/>
            <p:cNvSpPr txBox="1"/>
            <p:nvPr/>
          </p:nvSpPr>
          <p:spPr>
            <a:xfrm>
              <a:off x="101600" y="-38100"/>
              <a:ext cx="609600" cy="39258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rot="-7180252">
            <a:off x="11122948" y="7108788"/>
            <a:ext cx="1329005" cy="579608"/>
            <a:chOff x="0" y="0"/>
            <a:chExt cx="812800" cy="354480"/>
          </a:xfrm>
        </p:grpSpPr>
        <p:sp>
          <p:nvSpPr>
            <p:cNvPr id="20" name="Freeform 20"/>
            <p:cNvSpPr/>
            <p:nvPr/>
          </p:nvSpPr>
          <p:spPr>
            <a:xfrm>
              <a:off x="0" y="0"/>
              <a:ext cx="812800" cy="354480"/>
            </a:xfrm>
            <a:custGeom>
              <a:avLst/>
              <a:gdLst/>
              <a:ahLst/>
              <a:cxnLst/>
              <a:rect l="l" t="t" r="r" b="b"/>
              <a:pathLst>
                <a:path w="812800" h="354480">
                  <a:moveTo>
                    <a:pt x="609600" y="0"/>
                  </a:moveTo>
                  <a:lnTo>
                    <a:pt x="0" y="0"/>
                  </a:lnTo>
                  <a:lnTo>
                    <a:pt x="203200" y="354480"/>
                  </a:lnTo>
                  <a:lnTo>
                    <a:pt x="812800" y="354480"/>
                  </a:lnTo>
                  <a:lnTo>
                    <a:pt x="609600" y="0"/>
                  </a:lnTo>
                  <a:close/>
                </a:path>
              </a:pathLst>
            </a:custGeom>
            <a:solidFill>
              <a:srgbClr val="2B4865"/>
            </a:solidFill>
          </p:spPr>
          <p:txBody>
            <a:bodyPr/>
            <a:lstStyle/>
            <a:p>
              <a:endParaRPr lang="es-CO"/>
            </a:p>
          </p:txBody>
        </p:sp>
        <p:sp>
          <p:nvSpPr>
            <p:cNvPr id="21" name="TextBox 21"/>
            <p:cNvSpPr txBox="1"/>
            <p:nvPr/>
          </p:nvSpPr>
          <p:spPr>
            <a:xfrm>
              <a:off x="101600" y="-38100"/>
              <a:ext cx="609600" cy="39258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1028700" y="4815267"/>
            <a:ext cx="4383823" cy="2230380"/>
            <a:chOff x="0" y="0"/>
            <a:chExt cx="1244490" cy="633166"/>
          </a:xfrm>
        </p:grpSpPr>
        <p:sp>
          <p:nvSpPr>
            <p:cNvPr id="23" name="Freeform 23"/>
            <p:cNvSpPr/>
            <p:nvPr/>
          </p:nvSpPr>
          <p:spPr>
            <a:xfrm>
              <a:off x="0" y="0"/>
              <a:ext cx="1244490" cy="633166"/>
            </a:xfrm>
            <a:custGeom>
              <a:avLst/>
              <a:gdLst/>
              <a:ahLst/>
              <a:cxnLst/>
              <a:rect l="l" t="t" r="r" b="b"/>
              <a:pathLst>
                <a:path w="1244490" h="633166">
                  <a:moveTo>
                    <a:pt x="0" y="0"/>
                  </a:moveTo>
                  <a:lnTo>
                    <a:pt x="1244490" y="0"/>
                  </a:lnTo>
                  <a:lnTo>
                    <a:pt x="1244490" y="633166"/>
                  </a:lnTo>
                  <a:lnTo>
                    <a:pt x="0" y="633166"/>
                  </a:lnTo>
                  <a:close/>
                </a:path>
              </a:pathLst>
            </a:custGeom>
            <a:solidFill>
              <a:srgbClr val="2B4865"/>
            </a:solidFill>
          </p:spPr>
          <p:txBody>
            <a:bodyPr/>
            <a:lstStyle/>
            <a:p>
              <a:endParaRPr lang="es-CO"/>
            </a:p>
          </p:txBody>
        </p:sp>
        <p:sp>
          <p:nvSpPr>
            <p:cNvPr id="24" name="TextBox 24"/>
            <p:cNvSpPr txBox="1"/>
            <p:nvPr/>
          </p:nvSpPr>
          <p:spPr>
            <a:xfrm>
              <a:off x="0" y="-38100"/>
              <a:ext cx="1244490" cy="671266"/>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5412523" y="4815267"/>
            <a:ext cx="4432685" cy="2230380"/>
            <a:chOff x="0" y="0"/>
            <a:chExt cx="1258361" cy="633166"/>
          </a:xfrm>
        </p:grpSpPr>
        <p:sp>
          <p:nvSpPr>
            <p:cNvPr id="26" name="Freeform 26"/>
            <p:cNvSpPr/>
            <p:nvPr/>
          </p:nvSpPr>
          <p:spPr>
            <a:xfrm>
              <a:off x="0" y="0"/>
              <a:ext cx="1258361" cy="633166"/>
            </a:xfrm>
            <a:custGeom>
              <a:avLst/>
              <a:gdLst/>
              <a:ahLst/>
              <a:cxnLst/>
              <a:rect l="l" t="t" r="r" b="b"/>
              <a:pathLst>
                <a:path w="1258361" h="633166">
                  <a:moveTo>
                    <a:pt x="0" y="0"/>
                  </a:moveTo>
                  <a:lnTo>
                    <a:pt x="1258361" y="0"/>
                  </a:lnTo>
                  <a:lnTo>
                    <a:pt x="1258361" y="633166"/>
                  </a:lnTo>
                  <a:lnTo>
                    <a:pt x="0" y="633166"/>
                  </a:lnTo>
                  <a:close/>
                </a:path>
              </a:pathLst>
            </a:custGeom>
            <a:solidFill>
              <a:srgbClr val="0088B6"/>
            </a:solidFill>
          </p:spPr>
          <p:txBody>
            <a:bodyPr/>
            <a:lstStyle/>
            <a:p>
              <a:endParaRPr lang="es-CO"/>
            </a:p>
          </p:txBody>
        </p:sp>
        <p:sp>
          <p:nvSpPr>
            <p:cNvPr id="27" name="TextBox 27"/>
            <p:cNvSpPr txBox="1"/>
            <p:nvPr/>
          </p:nvSpPr>
          <p:spPr>
            <a:xfrm>
              <a:off x="0" y="-38100"/>
              <a:ext cx="1258361" cy="671266"/>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1028700" y="7045647"/>
            <a:ext cx="4383823" cy="2230380"/>
            <a:chOff x="0" y="0"/>
            <a:chExt cx="1244490" cy="633166"/>
          </a:xfrm>
        </p:grpSpPr>
        <p:sp>
          <p:nvSpPr>
            <p:cNvPr id="29" name="Freeform 29"/>
            <p:cNvSpPr/>
            <p:nvPr/>
          </p:nvSpPr>
          <p:spPr>
            <a:xfrm>
              <a:off x="0" y="0"/>
              <a:ext cx="1244490" cy="633166"/>
            </a:xfrm>
            <a:custGeom>
              <a:avLst/>
              <a:gdLst/>
              <a:ahLst/>
              <a:cxnLst/>
              <a:rect l="l" t="t" r="r" b="b"/>
              <a:pathLst>
                <a:path w="1244490" h="633166">
                  <a:moveTo>
                    <a:pt x="0" y="0"/>
                  </a:moveTo>
                  <a:lnTo>
                    <a:pt x="1244490" y="0"/>
                  </a:lnTo>
                  <a:lnTo>
                    <a:pt x="1244490" y="633166"/>
                  </a:lnTo>
                  <a:lnTo>
                    <a:pt x="0" y="633166"/>
                  </a:lnTo>
                  <a:close/>
                </a:path>
              </a:pathLst>
            </a:custGeom>
            <a:solidFill>
              <a:srgbClr val="0088B6"/>
            </a:solidFill>
          </p:spPr>
          <p:txBody>
            <a:bodyPr/>
            <a:lstStyle/>
            <a:p>
              <a:endParaRPr lang="es-CO"/>
            </a:p>
          </p:txBody>
        </p:sp>
        <p:sp>
          <p:nvSpPr>
            <p:cNvPr id="30" name="TextBox 30"/>
            <p:cNvSpPr txBox="1"/>
            <p:nvPr/>
          </p:nvSpPr>
          <p:spPr>
            <a:xfrm>
              <a:off x="0" y="-38100"/>
              <a:ext cx="1244490" cy="671266"/>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5412523" y="7045647"/>
            <a:ext cx="4432685" cy="2230380"/>
            <a:chOff x="0" y="0"/>
            <a:chExt cx="1258361" cy="633166"/>
          </a:xfrm>
        </p:grpSpPr>
        <p:sp>
          <p:nvSpPr>
            <p:cNvPr id="32" name="Freeform 32"/>
            <p:cNvSpPr/>
            <p:nvPr/>
          </p:nvSpPr>
          <p:spPr>
            <a:xfrm>
              <a:off x="0" y="0"/>
              <a:ext cx="1258361" cy="633166"/>
            </a:xfrm>
            <a:custGeom>
              <a:avLst/>
              <a:gdLst/>
              <a:ahLst/>
              <a:cxnLst/>
              <a:rect l="l" t="t" r="r" b="b"/>
              <a:pathLst>
                <a:path w="1258361" h="633166">
                  <a:moveTo>
                    <a:pt x="0" y="0"/>
                  </a:moveTo>
                  <a:lnTo>
                    <a:pt x="1258361" y="0"/>
                  </a:lnTo>
                  <a:lnTo>
                    <a:pt x="1258361" y="633166"/>
                  </a:lnTo>
                  <a:lnTo>
                    <a:pt x="0" y="633166"/>
                  </a:lnTo>
                  <a:close/>
                </a:path>
              </a:pathLst>
            </a:custGeom>
            <a:solidFill>
              <a:srgbClr val="2B4865"/>
            </a:solidFill>
          </p:spPr>
          <p:txBody>
            <a:bodyPr/>
            <a:lstStyle/>
            <a:p>
              <a:endParaRPr lang="es-CO"/>
            </a:p>
          </p:txBody>
        </p:sp>
        <p:sp>
          <p:nvSpPr>
            <p:cNvPr id="33" name="TextBox 33"/>
            <p:cNvSpPr txBox="1"/>
            <p:nvPr/>
          </p:nvSpPr>
          <p:spPr>
            <a:xfrm>
              <a:off x="0" y="-38100"/>
              <a:ext cx="1258361" cy="671266"/>
            </a:xfrm>
            <a:prstGeom prst="rect">
              <a:avLst/>
            </a:prstGeom>
          </p:spPr>
          <p:txBody>
            <a:bodyPr lIns="50800" tIns="50800" rIns="50800" bIns="50800" rtlCol="0" anchor="ctr"/>
            <a:lstStyle/>
            <a:p>
              <a:pPr algn="ctr">
                <a:lnSpc>
                  <a:spcPts val="2659"/>
                </a:lnSpc>
              </a:pPr>
              <a:endParaRPr/>
            </a:p>
          </p:txBody>
        </p:sp>
      </p:grpSp>
      <p:sp>
        <p:nvSpPr>
          <p:cNvPr id="34" name="Freeform 34"/>
          <p:cNvSpPr/>
          <p:nvPr/>
        </p:nvSpPr>
        <p:spPr>
          <a:xfrm>
            <a:off x="1184983" y="4973045"/>
            <a:ext cx="460759" cy="460759"/>
          </a:xfrm>
          <a:custGeom>
            <a:avLst/>
            <a:gdLst/>
            <a:ahLst/>
            <a:cxnLst/>
            <a:rect l="l" t="t" r="r" b="b"/>
            <a:pathLst>
              <a:path w="460759" h="460759">
                <a:moveTo>
                  <a:pt x="0" y="0"/>
                </a:moveTo>
                <a:lnTo>
                  <a:pt x="460759" y="0"/>
                </a:lnTo>
                <a:lnTo>
                  <a:pt x="460759" y="460759"/>
                </a:lnTo>
                <a:lnTo>
                  <a:pt x="0" y="4607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35" name="Freeform 35"/>
          <p:cNvSpPr/>
          <p:nvPr/>
        </p:nvSpPr>
        <p:spPr>
          <a:xfrm>
            <a:off x="1184983" y="7168213"/>
            <a:ext cx="460759" cy="460759"/>
          </a:xfrm>
          <a:custGeom>
            <a:avLst/>
            <a:gdLst/>
            <a:ahLst/>
            <a:cxnLst/>
            <a:rect l="l" t="t" r="r" b="b"/>
            <a:pathLst>
              <a:path w="460759" h="460759">
                <a:moveTo>
                  <a:pt x="0" y="0"/>
                </a:moveTo>
                <a:lnTo>
                  <a:pt x="460759" y="0"/>
                </a:lnTo>
                <a:lnTo>
                  <a:pt x="460759" y="460759"/>
                </a:lnTo>
                <a:lnTo>
                  <a:pt x="0" y="46075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CO"/>
          </a:p>
        </p:txBody>
      </p:sp>
      <p:sp>
        <p:nvSpPr>
          <p:cNvPr id="36" name="Freeform 36"/>
          <p:cNvSpPr/>
          <p:nvPr/>
        </p:nvSpPr>
        <p:spPr>
          <a:xfrm>
            <a:off x="5571329" y="4973045"/>
            <a:ext cx="460759" cy="460759"/>
          </a:xfrm>
          <a:custGeom>
            <a:avLst/>
            <a:gdLst/>
            <a:ahLst/>
            <a:cxnLst/>
            <a:rect l="l" t="t" r="r" b="b"/>
            <a:pathLst>
              <a:path w="460759" h="460759">
                <a:moveTo>
                  <a:pt x="0" y="0"/>
                </a:moveTo>
                <a:lnTo>
                  <a:pt x="460759" y="0"/>
                </a:lnTo>
                <a:lnTo>
                  <a:pt x="460759" y="460759"/>
                </a:lnTo>
                <a:lnTo>
                  <a:pt x="0" y="46075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CO"/>
          </a:p>
        </p:txBody>
      </p:sp>
      <p:sp>
        <p:nvSpPr>
          <p:cNvPr id="37" name="Freeform 37"/>
          <p:cNvSpPr/>
          <p:nvPr/>
        </p:nvSpPr>
        <p:spPr>
          <a:xfrm>
            <a:off x="5571329" y="7168213"/>
            <a:ext cx="460759" cy="460759"/>
          </a:xfrm>
          <a:custGeom>
            <a:avLst/>
            <a:gdLst/>
            <a:ahLst/>
            <a:cxnLst/>
            <a:rect l="l" t="t" r="r" b="b"/>
            <a:pathLst>
              <a:path w="460759" h="460759">
                <a:moveTo>
                  <a:pt x="0" y="0"/>
                </a:moveTo>
                <a:lnTo>
                  <a:pt x="460759" y="0"/>
                </a:lnTo>
                <a:lnTo>
                  <a:pt x="460759" y="460759"/>
                </a:lnTo>
                <a:lnTo>
                  <a:pt x="0" y="4607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38" name="TextBox 38"/>
          <p:cNvSpPr txBox="1"/>
          <p:nvPr/>
        </p:nvSpPr>
        <p:spPr>
          <a:xfrm>
            <a:off x="1028700" y="1867987"/>
            <a:ext cx="8767645" cy="2261235"/>
          </a:xfrm>
          <a:prstGeom prst="rect">
            <a:avLst/>
          </a:prstGeom>
        </p:spPr>
        <p:txBody>
          <a:bodyPr lIns="0" tIns="0" rIns="0" bIns="0" rtlCol="0" anchor="t">
            <a:spAutoFit/>
          </a:bodyPr>
          <a:lstStyle/>
          <a:p>
            <a:pPr algn="just">
              <a:lnSpc>
                <a:spcPts val="3569"/>
              </a:lnSpc>
            </a:pPr>
            <a:r>
              <a:rPr lang="en-US" sz="2999">
                <a:solidFill>
                  <a:srgbClr val="000000"/>
                </a:solidFill>
                <a:latin typeface="Poppins"/>
                <a:ea typeface="Poppins"/>
                <a:cs typeface="Poppins"/>
                <a:sym typeface="Poppins"/>
              </a:rPr>
              <a:t>Lorem ipsum dolor sit amet, consectetur adipiscing elit. Donec consectetur cursus massa at tempor. Vestibulum quis risus rutrum, facilisis nibh vel, suscipit ante. Vestibulum placerat ante vitae interdum co.</a:t>
            </a:r>
          </a:p>
        </p:txBody>
      </p:sp>
      <p:sp>
        <p:nvSpPr>
          <p:cNvPr id="39" name="TextBox 39"/>
          <p:cNvSpPr txBox="1"/>
          <p:nvPr/>
        </p:nvSpPr>
        <p:spPr>
          <a:xfrm>
            <a:off x="1240895" y="5646148"/>
            <a:ext cx="3959432" cy="1020896"/>
          </a:xfrm>
          <a:prstGeom prst="rect">
            <a:avLst/>
          </a:prstGeom>
        </p:spPr>
        <p:txBody>
          <a:bodyPr lIns="0" tIns="0" rIns="0" bIns="0" rtlCol="0" anchor="t">
            <a:spAutoFit/>
          </a:bodyPr>
          <a:lstStyle/>
          <a:p>
            <a:pPr algn="just">
              <a:lnSpc>
                <a:spcPts val="1612"/>
              </a:lnSpc>
            </a:pPr>
            <a:r>
              <a:rPr lang="en-US" sz="1354">
                <a:solidFill>
                  <a:srgbClr val="FFFFFF"/>
                </a:solidFill>
                <a:latin typeface="Poppins"/>
                <a:ea typeface="Poppins"/>
                <a:cs typeface="Poppins"/>
                <a:sym typeface="Poppins"/>
              </a:rPr>
              <a:t>Lorem ipsum dolor sit amet, consectetur adipiscing elit. Donec consectetur cursus massa at tempor. Vestibulum quis risus rutrum, facilisis nibh vel, suscipit ante. Vestibulum placerat ante vitae interdum co.</a:t>
            </a:r>
          </a:p>
        </p:txBody>
      </p:sp>
      <p:sp>
        <p:nvSpPr>
          <p:cNvPr id="40" name="TextBox 40"/>
          <p:cNvSpPr txBox="1"/>
          <p:nvPr/>
        </p:nvSpPr>
        <p:spPr>
          <a:xfrm>
            <a:off x="1240895" y="7844829"/>
            <a:ext cx="3959432" cy="1020896"/>
          </a:xfrm>
          <a:prstGeom prst="rect">
            <a:avLst/>
          </a:prstGeom>
        </p:spPr>
        <p:txBody>
          <a:bodyPr lIns="0" tIns="0" rIns="0" bIns="0" rtlCol="0" anchor="t">
            <a:spAutoFit/>
          </a:bodyPr>
          <a:lstStyle/>
          <a:p>
            <a:pPr algn="just">
              <a:lnSpc>
                <a:spcPts val="1612"/>
              </a:lnSpc>
            </a:pPr>
            <a:r>
              <a:rPr lang="en-US" sz="1354">
                <a:solidFill>
                  <a:srgbClr val="FFFFFF"/>
                </a:solidFill>
                <a:latin typeface="Poppins"/>
                <a:ea typeface="Poppins"/>
                <a:cs typeface="Poppins"/>
                <a:sym typeface="Poppins"/>
              </a:rPr>
              <a:t>Lorem ipsum dolor sit amet, consectetur adipiscing elit. Donec consectetur cursus massa at tempor. Vestibulum quis risus rutrum, facilisis nibh vel, suscipit ante. Vestibulum placerat ante vitae interdum co.</a:t>
            </a:r>
          </a:p>
        </p:txBody>
      </p:sp>
      <p:sp>
        <p:nvSpPr>
          <p:cNvPr id="41" name="TextBox 41"/>
          <p:cNvSpPr txBox="1"/>
          <p:nvPr/>
        </p:nvSpPr>
        <p:spPr>
          <a:xfrm>
            <a:off x="5626012" y="5646148"/>
            <a:ext cx="3959432" cy="1020896"/>
          </a:xfrm>
          <a:prstGeom prst="rect">
            <a:avLst/>
          </a:prstGeom>
        </p:spPr>
        <p:txBody>
          <a:bodyPr lIns="0" tIns="0" rIns="0" bIns="0" rtlCol="0" anchor="t">
            <a:spAutoFit/>
          </a:bodyPr>
          <a:lstStyle/>
          <a:p>
            <a:pPr algn="just">
              <a:lnSpc>
                <a:spcPts val="1612"/>
              </a:lnSpc>
            </a:pPr>
            <a:r>
              <a:rPr lang="en-US" sz="1354">
                <a:solidFill>
                  <a:srgbClr val="FFFFFF"/>
                </a:solidFill>
                <a:latin typeface="Poppins"/>
                <a:ea typeface="Poppins"/>
                <a:cs typeface="Poppins"/>
                <a:sym typeface="Poppins"/>
              </a:rPr>
              <a:t>Lorem ipsum dolor sit amet, consectetur adipiscing elit. Donec consectetur cursus massa at tempor. Vestibulum quis risus rutrum, facilisis nibh vel, suscipit ante. Vestibulum placerat ante vitae interdum co.</a:t>
            </a:r>
          </a:p>
        </p:txBody>
      </p:sp>
      <p:sp>
        <p:nvSpPr>
          <p:cNvPr id="42" name="TextBox 42"/>
          <p:cNvSpPr txBox="1"/>
          <p:nvPr/>
        </p:nvSpPr>
        <p:spPr>
          <a:xfrm>
            <a:off x="5626012" y="7844829"/>
            <a:ext cx="3959432" cy="1020896"/>
          </a:xfrm>
          <a:prstGeom prst="rect">
            <a:avLst/>
          </a:prstGeom>
        </p:spPr>
        <p:txBody>
          <a:bodyPr lIns="0" tIns="0" rIns="0" bIns="0" rtlCol="0" anchor="t">
            <a:spAutoFit/>
          </a:bodyPr>
          <a:lstStyle/>
          <a:p>
            <a:pPr algn="just">
              <a:lnSpc>
                <a:spcPts val="1612"/>
              </a:lnSpc>
            </a:pPr>
            <a:r>
              <a:rPr lang="en-US" sz="1354">
                <a:solidFill>
                  <a:srgbClr val="FFFFFF"/>
                </a:solidFill>
                <a:latin typeface="Poppins"/>
                <a:ea typeface="Poppins"/>
                <a:cs typeface="Poppins"/>
                <a:sym typeface="Poppins"/>
              </a:rPr>
              <a:t>Lorem ipsum dolor sit amet, consectetur adipiscing elit. Donec consectetur cursus massa at tempor. Vestibulum quis risus rutrum, facilisis nibh vel, suscipit ante. Vestibulum placerat ante vitae interdum co.</a:t>
            </a:r>
          </a:p>
        </p:txBody>
      </p:sp>
      <p:sp>
        <p:nvSpPr>
          <p:cNvPr id="43" name="TextBox 43"/>
          <p:cNvSpPr txBox="1"/>
          <p:nvPr/>
        </p:nvSpPr>
        <p:spPr>
          <a:xfrm>
            <a:off x="1028700" y="1019175"/>
            <a:ext cx="7081258" cy="687705"/>
          </a:xfrm>
          <a:prstGeom prst="rect">
            <a:avLst/>
          </a:prstGeom>
        </p:spPr>
        <p:txBody>
          <a:bodyPr lIns="0" tIns="0" rIns="0" bIns="0" rtlCol="0" anchor="t">
            <a:spAutoFit/>
          </a:bodyPr>
          <a:lstStyle/>
          <a:p>
            <a:pPr algn="l">
              <a:lnSpc>
                <a:spcPts val="5084"/>
              </a:lnSpc>
            </a:pPr>
            <a:r>
              <a:rPr lang="en-US" sz="4499" b="1" spc="-134">
                <a:solidFill>
                  <a:srgbClr val="000000"/>
                </a:solidFill>
                <a:latin typeface="Poppins Bold"/>
                <a:ea typeface="Poppins Bold"/>
                <a:cs typeface="Poppins Bold"/>
                <a:sym typeface="Poppins Bold"/>
              </a:rPr>
              <a:t>Descriptive Analytics</a:t>
            </a:r>
          </a:p>
        </p:txBody>
      </p:sp>
      <p:sp>
        <p:nvSpPr>
          <p:cNvPr id="44" name="TextBox 44"/>
          <p:cNvSpPr txBox="1"/>
          <p:nvPr/>
        </p:nvSpPr>
        <p:spPr>
          <a:xfrm>
            <a:off x="1811664" y="5075565"/>
            <a:ext cx="3434936" cy="246192"/>
          </a:xfrm>
          <a:prstGeom prst="rect">
            <a:avLst/>
          </a:prstGeom>
        </p:spPr>
        <p:txBody>
          <a:bodyPr lIns="0" tIns="0" rIns="0" bIns="0" rtlCol="0" anchor="t">
            <a:spAutoFit/>
          </a:bodyPr>
          <a:lstStyle/>
          <a:p>
            <a:pPr algn="l">
              <a:lnSpc>
                <a:spcPts val="1823"/>
              </a:lnSpc>
            </a:pPr>
            <a:r>
              <a:rPr lang="en-US" sz="1585" b="1">
                <a:solidFill>
                  <a:srgbClr val="FFFFFF"/>
                </a:solidFill>
                <a:latin typeface="Poppins Bold"/>
                <a:ea typeface="Poppins Bold"/>
                <a:cs typeface="Poppins Bold"/>
                <a:sym typeface="Poppins Bold"/>
              </a:rPr>
              <a:t>Traffic and Engagement Reports</a:t>
            </a:r>
          </a:p>
        </p:txBody>
      </p:sp>
      <p:sp>
        <p:nvSpPr>
          <p:cNvPr id="45" name="TextBox 45"/>
          <p:cNvSpPr txBox="1"/>
          <p:nvPr/>
        </p:nvSpPr>
        <p:spPr>
          <a:xfrm>
            <a:off x="1811664" y="7274247"/>
            <a:ext cx="3434936" cy="246192"/>
          </a:xfrm>
          <a:prstGeom prst="rect">
            <a:avLst/>
          </a:prstGeom>
        </p:spPr>
        <p:txBody>
          <a:bodyPr lIns="0" tIns="0" rIns="0" bIns="0" rtlCol="0" anchor="t">
            <a:spAutoFit/>
          </a:bodyPr>
          <a:lstStyle/>
          <a:p>
            <a:pPr algn="l">
              <a:lnSpc>
                <a:spcPts val="1823"/>
              </a:lnSpc>
            </a:pPr>
            <a:r>
              <a:rPr lang="en-US" sz="1585" b="1">
                <a:solidFill>
                  <a:srgbClr val="FFFFFF"/>
                </a:solidFill>
                <a:latin typeface="Poppins Bold"/>
                <a:ea typeface="Poppins Bold"/>
                <a:cs typeface="Poppins Bold"/>
                <a:sym typeface="Poppins Bold"/>
              </a:rPr>
              <a:t>Aggregated Survey Results</a:t>
            </a:r>
          </a:p>
        </p:txBody>
      </p:sp>
      <p:sp>
        <p:nvSpPr>
          <p:cNvPr id="46" name="TextBox 46"/>
          <p:cNvSpPr txBox="1"/>
          <p:nvPr/>
        </p:nvSpPr>
        <p:spPr>
          <a:xfrm>
            <a:off x="6196781" y="5075565"/>
            <a:ext cx="3434936" cy="246192"/>
          </a:xfrm>
          <a:prstGeom prst="rect">
            <a:avLst/>
          </a:prstGeom>
        </p:spPr>
        <p:txBody>
          <a:bodyPr lIns="0" tIns="0" rIns="0" bIns="0" rtlCol="0" anchor="t">
            <a:spAutoFit/>
          </a:bodyPr>
          <a:lstStyle/>
          <a:p>
            <a:pPr algn="l">
              <a:lnSpc>
                <a:spcPts val="1823"/>
              </a:lnSpc>
            </a:pPr>
            <a:r>
              <a:rPr lang="en-US" sz="1585" b="1">
                <a:solidFill>
                  <a:srgbClr val="FFFFFF"/>
                </a:solidFill>
                <a:latin typeface="Poppins Bold"/>
                <a:ea typeface="Poppins Bold"/>
                <a:cs typeface="Poppins Bold"/>
                <a:sym typeface="Poppins Bold"/>
              </a:rPr>
              <a:t>Financial Statement Analysis</a:t>
            </a:r>
          </a:p>
        </p:txBody>
      </p:sp>
      <p:sp>
        <p:nvSpPr>
          <p:cNvPr id="47" name="TextBox 47"/>
          <p:cNvSpPr txBox="1"/>
          <p:nvPr/>
        </p:nvSpPr>
        <p:spPr>
          <a:xfrm>
            <a:off x="6196781" y="7274247"/>
            <a:ext cx="2100609" cy="246192"/>
          </a:xfrm>
          <a:prstGeom prst="rect">
            <a:avLst/>
          </a:prstGeom>
        </p:spPr>
        <p:txBody>
          <a:bodyPr lIns="0" tIns="0" rIns="0" bIns="0" rtlCol="0" anchor="t">
            <a:spAutoFit/>
          </a:bodyPr>
          <a:lstStyle/>
          <a:p>
            <a:pPr algn="l">
              <a:lnSpc>
                <a:spcPts val="1823"/>
              </a:lnSpc>
            </a:pPr>
            <a:r>
              <a:rPr lang="en-US" sz="1585" b="1">
                <a:solidFill>
                  <a:srgbClr val="FFFFFF"/>
                </a:solidFill>
                <a:latin typeface="Poppins Bold"/>
                <a:ea typeface="Poppins Bold"/>
                <a:cs typeface="Poppins Bold"/>
                <a:sym typeface="Poppins Bold"/>
              </a:rPr>
              <a:t>Progress to Goals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11283787" y="7901367"/>
            <a:ext cx="3142082" cy="2749321"/>
            <a:chOff x="0" y="0"/>
            <a:chExt cx="812800" cy="711200"/>
          </a:xfrm>
        </p:grpSpPr>
        <p:sp>
          <p:nvSpPr>
            <p:cNvPr id="5" name="Freeform 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88B6"/>
            </a:solidFill>
          </p:spPr>
          <p:txBody>
            <a:bodyPr/>
            <a:lstStyle/>
            <a:p>
              <a:endParaRPr lang="es-CO"/>
            </a:p>
          </p:txBody>
        </p:sp>
        <p:sp>
          <p:nvSpPr>
            <p:cNvPr id="6" name="TextBox 6"/>
            <p:cNvSpPr txBox="1"/>
            <p:nvPr/>
          </p:nvSpPr>
          <p:spPr>
            <a:xfrm>
              <a:off x="127000" y="292100"/>
              <a:ext cx="558800" cy="3683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rot="3614395">
            <a:off x="7988275" y="7998995"/>
            <a:ext cx="11058055" cy="802493"/>
            <a:chOff x="0" y="0"/>
            <a:chExt cx="3139792" cy="227858"/>
          </a:xfrm>
        </p:grpSpPr>
        <p:sp>
          <p:nvSpPr>
            <p:cNvPr id="8" name="Freeform 8"/>
            <p:cNvSpPr/>
            <p:nvPr/>
          </p:nvSpPr>
          <p:spPr>
            <a:xfrm>
              <a:off x="0" y="0"/>
              <a:ext cx="3139792" cy="227858"/>
            </a:xfrm>
            <a:custGeom>
              <a:avLst/>
              <a:gdLst/>
              <a:ahLst/>
              <a:cxnLst/>
              <a:rect l="l" t="t" r="r" b="b"/>
              <a:pathLst>
                <a:path w="3139792" h="227858">
                  <a:moveTo>
                    <a:pt x="2936592" y="0"/>
                  </a:moveTo>
                  <a:lnTo>
                    <a:pt x="0" y="0"/>
                  </a:lnTo>
                  <a:lnTo>
                    <a:pt x="203200" y="227858"/>
                  </a:lnTo>
                  <a:lnTo>
                    <a:pt x="3139792" y="227858"/>
                  </a:lnTo>
                  <a:lnTo>
                    <a:pt x="2936592" y="0"/>
                  </a:lnTo>
                  <a:close/>
                </a:path>
              </a:pathLst>
            </a:custGeom>
            <a:solidFill>
              <a:srgbClr val="2B4865"/>
            </a:solidFill>
          </p:spPr>
          <p:txBody>
            <a:bodyPr/>
            <a:lstStyle/>
            <a:p>
              <a:endParaRPr lang="es-CO"/>
            </a:p>
          </p:txBody>
        </p:sp>
        <p:sp>
          <p:nvSpPr>
            <p:cNvPr id="9" name="TextBox 9"/>
            <p:cNvSpPr txBox="1"/>
            <p:nvPr/>
          </p:nvSpPr>
          <p:spPr>
            <a:xfrm>
              <a:off x="101600" y="-38100"/>
              <a:ext cx="2936592"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rot="-4292735">
            <a:off x="7039440" y="-2647312"/>
            <a:ext cx="7601173" cy="3992009"/>
            <a:chOff x="0" y="0"/>
            <a:chExt cx="435643" cy="228792"/>
          </a:xfrm>
        </p:grpSpPr>
        <p:sp>
          <p:nvSpPr>
            <p:cNvPr id="11" name="Freeform 11"/>
            <p:cNvSpPr/>
            <p:nvPr/>
          </p:nvSpPr>
          <p:spPr>
            <a:xfrm>
              <a:off x="0" y="0"/>
              <a:ext cx="435643" cy="228792"/>
            </a:xfrm>
            <a:custGeom>
              <a:avLst/>
              <a:gdLst/>
              <a:ahLst/>
              <a:cxnLst/>
              <a:rect l="l" t="t" r="r" b="b"/>
              <a:pathLst>
                <a:path w="435643" h="228792">
                  <a:moveTo>
                    <a:pt x="203200" y="0"/>
                  </a:moveTo>
                  <a:lnTo>
                    <a:pt x="435643" y="0"/>
                  </a:lnTo>
                  <a:lnTo>
                    <a:pt x="232443" y="228792"/>
                  </a:lnTo>
                  <a:lnTo>
                    <a:pt x="0" y="228792"/>
                  </a:lnTo>
                  <a:lnTo>
                    <a:pt x="203200" y="0"/>
                  </a:lnTo>
                  <a:close/>
                </a:path>
              </a:pathLst>
            </a:custGeom>
            <a:solidFill>
              <a:srgbClr val="2B4865"/>
            </a:solidFill>
          </p:spPr>
          <p:txBody>
            <a:bodyPr/>
            <a:lstStyle/>
            <a:p>
              <a:endParaRPr lang="es-CO"/>
            </a:p>
          </p:txBody>
        </p:sp>
        <p:sp>
          <p:nvSpPr>
            <p:cNvPr id="12" name="TextBox 12"/>
            <p:cNvSpPr txBox="1"/>
            <p:nvPr/>
          </p:nvSpPr>
          <p:spPr>
            <a:xfrm>
              <a:off x="101600" y="-38100"/>
              <a:ext cx="232443" cy="266892"/>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rot="3614395">
            <a:off x="5350782" y="4892461"/>
            <a:ext cx="14583244" cy="802493"/>
            <a:chOff x="0" y="0"/>
            <a:chExt cx="4140724" cy="227858"/>
          </a:xfrm>
        </p:grpSpPr>
        <p:sp>
          <p:nvSpPr>
            <p:cNvPr id="14" name="Freeform 14"/>
            <p:cNvSpPr/>
            <p:nvPr/>
          </p:nvSpPr>
          <p:spPr>
            <a:xfrm>
              <a:off x="0" y="0"/>
              <a:ext cx="4140724" cy="227858"/>
            </a:xfrm>
            <a:custGeom>
              <a:avLst/>
              <a:gdLst/>
              <a:ahLst/>
              <a:cxnLst/>
              <a:rect l="l" t="t" r="r" b="b"/>
              <a:pathLst>
                <a:path w="4140724" h="227858">
                  <a:moveTo>
                    <a:pt x="3937524" y="0"/>
                  </a:moveTo>
                  <a:lnTo>
                    <a:pt x="0" y="0"/>
                  </a:lnTo>
                  <a:lnTo>
                    <a:pt x="203200" y="227858"/>
                  </a:lnTo>
                  <a:lnTo>
                    <a:pt x="4140724" y="227858"/>
                  </a:lnTo>
                  <a:lnTo>
                    <a:pt x="3937524" y="0"/>
                  </a:lnTo>
                  <a:close/>
                </a:path>
              </a:pathLst>
            </a:custGeom>
            <a:solidFill>
              <a:srgbClr val="0088B6"/>
            </a:solidFill>
          </p:spPr>
          <p:txBody>
            <a:bodyPr/>
            <a:lstStyle/>
            <a:p>
              <a:endParaRPr lang="es-CO"/>
            </a:p>
          </p:txBody>
        </p:sp>
        <p:sp>
          <p:nvSpPr>
            <p:cNvPr id="15" name="TextBox 15"/>
            <p:cNvSpPr txBox="1"/>
            <p:nvPr/>
          </p:nvSpPr>
          <p:spPr>
            <a:xfrm>
              <a:off x="101600" y="-38100"/>
              <a:ext cx="3937524"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rot="-7180252">
            <a:off x="10487024" y="5991422"/>
            <a:ext cx="1329005" cy="579608"/>
            <a:chOff x="0" y="0"/>
            <a:chExt cx="812800" cy="354480"/>
          </a:xfrm>
        </p:grpSpPr>
        <p:sp>
          <p:nvSpPr>
            <p:cNvPr id="17" name="Freeform 17"/>
            <p:cNvSpPr/>
            <p:nvPr/>
          </p:nvSpPr>
          <p:spPr>
            <a:xfrm>
              <a:off x="0" y="0"/>
              <a:ext cx="812800" cy="354480"/>
            </a:xfrm>
            <a:custGeom>
              <a:avLst/>
              <a:gdLst/>
              <a:ahLst/>
              <a:cxnLst/>
              <a:rect l="l" t="t" r="r" b="b"/>
              <a:pathLst>
                <a:path w="812800" h="354480">
                  <a:moveTo>
                    <a:pt x="609600" y="0"/>
                  </a:moveTo>
                  <a:lnTo>
                    <a:pt x="0" y="0"/>
                  </a:lnTo>
                  <a:lnTo>
                    <a:pt x="203200" y="354480"/>
                  </a:lnTo>
                  <a:lnTo>
                    <a:pt x="812800" y="354480"/>
                  </a:lnTo>
                  <a:lnTo>
                    <a:pt x="609600" y="0"/>
                  </a:lnTo>
                  <a:close/>
                </a:path>
              </a:pathLst>
            </a:custGeom>
            <a:solidFill>
              <a:srgbClr val="0088B6"/>
            </a:solidFill>
          </p:spPr>
          <p:txBody>
            <a:bodyPr/>
            <a:lstStyle/>
            <a:p>
              <a:endParaRPr lang="es-CO"/>
            </a:p>
          </p:txBody>
        </p:sp>
        <p:sp>
          <p:nvSpPr>
            <p:cNvPr id="18" name="TextBox 18"/>
            <p:cNvSpPr txBox="1"/>
            <p:nvPr/>
          </p:nvSpPr>
          <p:spPr>
            <a:xfrm>
              <a:off x="101600" y="-38100"/>
              <a:ext cx="609600" cy="39258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rot="-7180252">
            <a:off x="11122948" y="7108788"/>
            <a:ext cx="1329005" cy="579608"/>
            <a:chOff x="0" y="0"/>
            <a:chExt cx="812800" cy="354480"/>
          </a:xfrm>
        </p:grpSpPr>
        <p:sp>
          <p:nvSpPr>
            <p:cNvPr id="20" name="Freeform 20"/>
            <p:cNvSpPr/>
            <p:nvPr/>
          </p:nvSpPr>
          <p:spPr>
            <a:xfrm>
              <a:off x="0" y="0"/>
              <a:ext cx="812800" cy="354480"/>
            </a:xfrm>
            <a:custGeom>
              <a:avLst/>
              <a:gdLst/>
              <a:ahLst/>
              <a:cxnLst/>
              <a:rect l="l" t="t" r="r" b="b"/>
              <a:pathLst>
                <a:path w="812800" h="354480">
                  <a:moveTo>
                    <a:pt x="609600" y="0"/>
                  </a:moveTo>
                  <a:lnTo>
                    <a:pt x="0" y="0"/>
                  </a:lnTo>
                  <a:lnTo>
                    <a:pt x="203200" y="354480"/>
                  </a:lnTo>
                  <a:lnTo>
                    <a:pt x="812800" y="354480"/>
                  </a:lnTo>
                  <a:lnTo>
                    <a:pt x="609600" y="0"/>
                  </a:lnTo>
                  <a:close/>
                </a:path>
              </a:pathLst>
            </a:custGeom>
            <a:solidFill>
              <a:srgbClr val="2B4865"/>
            </a:solidFill>
          </p:spPr>
          <p:txBody>
            <a:bodyPr/>
            <a:lstStyle/>
            <a:p>
              <a:endParaRPr lang="es-CO"/>
            </a:p>
          </p:txBody>
        </p:sp>
        <p:sp>
          <p:nvSpPr>
            <p:cNvPr id="21" name="TextBox 21"/>
            <p:cNvSpPr txBox="1"/>
            <p:nvPr/>
          </p:nvSpPr>
          <p:spPr>
            <a:xfrm>
              <a:off x="101600" y="-38100"/>
              <a:ext cx="609600" cy="392580"/>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920985" y="2575593"/>
            <a:ext cx="9160327" cy="3223896"/>
          </a:xfrm>
          <a:prstGeom prst="rect">
            <a:avLst/>
          </a:prstGeom>
        </p:spPr>
        <p:txBody>
          <a:bodyPr wrap="square" lIns="0" tIns="0" rIns="0" bIns="0" rtlCol="0" anchor="t">
            <a:spAutoFit/>
          </a:bodyPr>
          <a:lstStyle/>
          <a:p>
            <a:pPr algn="just">
              <a:lnSpc>
                <a:spcPts val="3569"/>
              </a:lnSpc>
            </a:pPr>
            <a:r>
              <a:rPr lang="es-ES" sz="2999" dirty="0">
                <a:solidFill>
                  <a:srgbClr val="000000"/>
                </a:solidFill>
                <a:latin typeface="Poppins"/>
                <a:ea typeface="Poppins"/>
                <a:cs typeface="Poppins"/>
                <a:sym typeface="Poppins"/>
              </a:rPr>
              <a:t>Este análisis examina exhaustivamente el mercado de bebidas alcohólicas en Iowa, centrándose en las ventas realizadas bajo licencias Clase "E". El estudio abarca desde 2019 hasta 2022, proporcionando una visión detallada de las tendencias, patrones y oportunidades en el mercado.</a:t>
            </a:r>
            <a:endParaRPr lang="en-US" sz="2999" dirty="0">
              <a:solidFill>
                <a:srgbClr val="000000"/>
              </a:solidFill>
              <a:latin typeface="Poppins"/>
              <a:ea typeface="Poppins"/>
              <a:cs typeface="Poppins"/>
              <a:sym typeface="Poppins"/>
            </a:endParaRPr>
          </a:p>
        </p:txBody>
      </p:sp>
      <p:sp>
        <p:nvSpPr>
          <p:cNvPr id="23" name="TextBox 23"/>
          <p:cNvSpPr txBox="1"/>
          <p:nvPr/>
        </p:nvSpPr>
        <p:spPr>
          <a:xfrm>
            <a:off x="1028700" y="1019175"/>
            <a:ext cx="7195462" cy="654025"/>
          </a:xfrm>
          <a:prstGeom prst="rect">
            <a:avLst/>
          </a:prstGeom>
        </p:spPr>
        <p:txBody>
          <a:bodyPr wrap="square" lIns="0" tIns="0" rIns="0" bIns="0" rtlCol="0" anchor="t">
            <a:spAutoFit/>
          </a:bodyPr>
          <a:lstStyle/>
          <a:p>
            <a:pPr algn="l">
              <a:lnSpc>
                <a:spcPts val="5084"/>
              </a:lnSpc>
            </a:pPr>
            <a:r>
              <a:rPr lang="es-ES" sz="4499" b="1" spc="-134" dirty="0">
                <a:solidFill>
                  <a:srgbClr val="000000"/>
                </a:solidFill>
                <a:latin typeface="Poppins Bold"/>
                <a:ea typeface="Poppins Bold"/>
                <a:cs typeface="Poppins Bold"/>
                <a:sym typeface="Poppins Bold"/>
              </a:rPr>
              <a:t>Introducción</a:t>
            </a:r>
            <a:endParaRPr lang="en-US" sz="4499" b="1" spc="-134" dirty="0">
              <a:solidFill>
                <a:srgbClr val="000000"/>
              </a:solidFill>
              <a:latin typeface="Poppins Bold"/>
              <a:ea typeface="Poppins Bold"/>
              <a:cs typeface="Poppins Bold"/>
              <a:sym typeface="Poppins Bold"/>
            </a:endParaRPr>
          </a:p>
        </p:txBody>
      </p:sp>
      <p:sp>
        <p:nvSpPr>
          <p:cNvPr id="29" name="TextBox 29"/>
          <p:cNvSpPr txBox="1"/>
          <p:nvPr/>
        </p:nvSpPr>
        <p:spPr>
          <a:xfrm>
            <a:off x="1932903" y="7037591"/>
            <a:ext cx="7357945" cy="2163669"/>
          </a:xfrm>
          <a:prstGeom prst="rect">
            <a:avLst/>
          </a:prstGeom>
        </p:spPr>
        <p:txBody>
          <a:bodyPr wrap="square" lIns="0" tIns="0" rIns="0" bIns="0" rtlCol="0" anchor="t">
            <a:spAutoFit/>
          </a:bodyPr>
          <a:lstStyle/>
          <a:p>
            <a:pPr marL="342900" indent="-342900" algn="just">
              <a:lnSpc>
                <a:spcPct val="150000"/>
              </a:lnSpc>
              <a:buFont typeface="Arial" panose="020B0604020202020204" pitchFamily="34" charset="0"/>
              <a:buChar char="•"/>
            </a:pPr>
            <a:r>
              <a:rPr lang="es-CO" sz="2400">
                <a:solidFill>
                  <a:srgbClr val="000000"/>
                </a:solidFill>
                <a:latin typeface="Poppins"/>
                <a:ea typeface="Poppins"/>
                <a:cs typeface="Poppins"/>
                <a:sym typeface="Poppins"/>
              </a:rPr>
              <a:t>Ventas estatales completas</a:t>
            </a:r>
          </a:p>
          <a:p>
            <a:pPr marL="342900" indent="-342900" algn="just">
              <a:lnSpc>
                <a:spcPct val="150000"/>
              </a:lnSpc>
              <a:buFont typeface="Arial" panose="020B0604020202020204" pitchFamily="34" charset="0"/>
              <a:buChar char="•"/>
            </a:pPr>
            <a:r>
              <a:rPr lang="es-CO" sz="2400" dirty="0">
                <a:solidFill>
                  <a:srgbClr val="000000"/>
                </a:solidFill>
                <a:latin typeface="Poppins"/>
                <a:ea typeface="Poppins"/>
                <a:cs typeface="Poppins"/>
                <a:sym typeface="Poppins"/>
              </a:rPr>
              <a:t>Múltiples categorías de productos</a:t>
            </a:r>
          </a:p>
          <a:p>
            <a:pPr marL="342900" indent="-342900" algn="just">
              <a:lnSpc>
                <a:spcPct val="150000"/>
              </a:lnSpc>
              <a:buFont typeface="Arial" panose="020B0604020202020204" pitchFamily="34" charset="0"/>
              <a:buChar char="•"/>
            </a:pPr>
            <a:r>
              <a:rPr lang="es-CO" sz="2400" dirty="0">
                <a:solidFill>
                  <a:srgbClr val="000000"/>
                </a:solidFill>
                <a:latin typeface="Poppins"/>
                <a:ea typeface="Poppins"/>
                <a:cs typeface="Poppins"/>
                <a:sym typeface="Poppins"/>
              </a:rPr>
              <a:t>Análisis temporal extensivo</a:t>
            </a:r>
          </a:p>
          <a:p>
            <a:pPr marL="342900" indent="-342900" algn="just">
              <a:lnSpc>
                <a:spcPct val="150000"/>
              </a:lnSpc>
              <a:buFont typeface="Arial" panose="020B0604020202020204" pitchFamily="34" charset="0"/>
              <a:buChar char="•"/>
            </a:pPr>
            <a:r>
              <a:rPr lang="es-CO" sz="2400" dirty="0">
                <a:solidFill>
                  <a:srgbClr val="000000"/>
                </a:solidFill>
                <a:latin typeface="Poppins"/>
                <a:ea typeface="Poppins"/>
                <a:cs typeface="Poppins"/>
                <a:sym typeface="Poppins"/>
              </a:rPr>
              <a:t>Cobertura geográfica total.</a:t>
            </a:r>
          </a:p>
        </p:txBody>
      </p:sp>
      <p:sp>
        <p:nvSpPr>
          <p:cNvPr id="30" name="TextBox 30"/>
          <p:cNvSpPr txBox="1"/>
          <p:nvPr/>
        </p:nvSpPr>
        <p:spPr>
          <a:xfrm>
            <a:off x="1028700" y="6349945"/>
            <a:ext cx="3862389" cy="538609"/>
          </a:xfrm>
          <a:prstGeom prst="rect">
            <a:avLst/>
          </a:prstGeom>
        </p:spPr>
        <p:txBody>
          <a:bodyPr wrap="square" lIns="0" tIns="0" rIns="0" bIns="0" rtlCol="0" anchor="t">
            <a:spAutoFit/>
          </a:bodyPr>
          <a:lstStyle/>
          <a:p>
            <a:pPr algn="l">
              <a:lnSpc>
                <a:spcPts val="4226"/>
              </a:lnSpc>
            </a:pPr>
            <a:r>
              <a:rPr lang="es-CO" sz="3740" b="1" spc="-112" dirty="0">
                <a:solidFill>
                  <a:srgbClr val="000000"/>
                </a:solidFill>
                <a:latin typeface="Poppins Bold"/>
                <a:ea typeface="Poppins Bold"/>
                <a:cs typeface="Poppins Bold"/>
                <a:sym typeface="Poppins Bold"/>
              </a:rPr>
              <a:t>Alcance</a:t>
            </a:r>
          </a:p>
        </p:txBody>
      </p:sp>
      <p:grpSp>
        <p:nvGrpSpPr>
          <p:cNvPr id="31" name="Group 2">
            <a:extLst>
              <a:ext uri="{FF2B5EF4-FFF2-40B4-BE49-F238E27FC236}">
                <a16:creationId xmlns:a16="http://schemas.microsoft.com/office/drawing/2014/main" id="{148ABCEA-4446-8C8A-C873-C9292CDE5351}"/>
              </a:ext>
            </a:extLst>
          </p:cNvPr>
          <p:cNvGrpSpPr>
            <a:grpSpLocks noChangeAspect="1"/>
          </p:cNvGrpSpPr>
          <p:nvPr/>
        </p:nvGrpSpPr>
        <p:grpSpPr>
          <a:xfrm>
            <a:off x="11643126" y="-148127"/>
            <a:ext cx="6739198" cy="10583255"/>
            <a:chOff x="0" y="0"/>
            <a:chExt cx="21004886" cy="32986129"/>
          </a:xfrm>
        </p:grpSpPr>
        <p:sp>
          <p:nvSpPr>
            <p:cNvPr id="32" name="Freeform 3">
              <a:extLst>
                <a:ext uri="{FF2B5EF4-FFF2-40B4-BE49-F238E27FC236}">
                  <a16:creationId xmlns:a16="http://schemas.microsoft.com/office/drawing/2014/main" id="{07101FC0-DC40-49FE-E626-9816554DD11B}"/>
                </a:ext>
              </a:extLst>
            </p:cNvPr>
            <p:cNvSpPr/>
            <p:nvPr/>
          </p:nvSpPr>
          <p:spPr>
            <a:xfrm>
              <a:off x="0" y="0"/>
              <a:ext cx="21004783" cy="32986092"/>
            </a:xfrm>
            <a:custGeom>
              <a:avLst/>
              <a:gdLst/>
              <a:ahLst/>
              <a:cxnLst/>
              <a:rect l="l" t="t" r="r" b="b"/>
              <a:pathLst>
                <a:path w="21004783" h="32986092">
                  <a:moveTo>
                    <a:pt x="3160014" y="0"/>
                  </a:moveTo>
                  <a:lnTo>
                    <a:pt x="0" y="9356090"/>
                  </a:lnTo>
                  <a:lnTo>
                    <a:pt x="13488924" y="32986092"/>
                  </a:lnTo>
                  <a:lnTo>
                    <a:pt x="21004783" y="32986092"/>
                  </a:lnTo>
                  <a:lnTo>
                    <a:pt x="21004783" y="0"/>
                  </a:lnTo>
                  <a:close/>
                </a:path>
              </a:pathLst>
            </a:custGeom>
            <a:blipFill>
              <a:blip r:embed="rId2"/>
              <a:stretch>
                <a:fillRect l="-11528" r="-124032"/>
              </a:stretch>
            </a:blipFill>
          </p:spPr>
          <p:txBody>
            <a:bodyPr/>
            <a:lstStyle/>
            <a:p>
              <a:endParaRPr lang="es-CO"/>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72906" y="-114491"/>
            <a:ext cx="6696360" cy="10515983"/>
            <a:chOff x="0" y="0"/>
            <a:chExt cx="21004886" cy="32986129"/>
          </a:xfrm>
        </p:grpSpPr>
        <p:sp>
          <p:nvSpPr>
            <p:cNvPr id="3" name="Freeform 3"/>
            <p:cNvSpPr/>
            <p:nvPr/>
          </p:nvSpPr>
          <p:spPr>
            <a:xfrm>
              <a:off x="0" y="0"/>
              <a:ext cx="21004912" cy="32986092"/>
            </a:xfrm>
            <a:custGeom>
              <a:avLst/>
              <a:gdLst/>
              <a:ahLst/>
              <a:cxnLst/>
              <a:rect l="l" t="t" r="r" b="b"/>
              <a:pathLst>
                <a:path w="21004912" h="32986092">
                  <a:moveTo>
                    <a:pt x="0" y="0"/>
                  </a:moveTo>
                  <a:lnTo>
                    <a:pt x="0" y="32986092"/>
                  </a:lnTo>
                  <a:lnTo>
                    <a:pt x="7515860" y="32986092"/>
                  </a:lnTo>
                  <a:lnTo>
                    <a:pt x="21004912" y="9356090"/>
                  </a:lnTo>
                  <a:lnTo>
                    <a:pt x="17844897" y="0"/>
                  </a:lnTo>
                  <a:close/>
                </a:path>
              </a:pathLst>
            </a:custGeom>
            <a:blipFill>
              <a:blip r:embed="rId2"/>
              <a:stretch>
                <a:fillRect l="-110746" r="-24812"/>
              </a:stretch>
            </a:blipFill>
          </p:spPr>
          <p:txBody>
            <a:bodyPr/>
            <a:lstStyle/>
            <a:p>
              <a:endParaRPr lang="es-CO"/>
            </a:p>
          </p:txBody>
        </p:sp>
      </p:grpSp>
      <p:grpSp>
        <p:nvGrpSpPr>
          <p:cNvPr id="4" name="Group 4"/>
          <p:cNvGrpSpPr/>
          <p:nvPr/>
        </p:nvGrpSpPr>
        <p:grpSpPr>
          <a:xfrm>
            <a:off x="3657428" y="8613038"/>
            <a:ext cx="3389448" cy="2965767"/>
            <a:chOff x="0" y="0"/>
            <a:chExt cx="812800" cy="711200"/>
          </a:xfrm>
        </p:grpSpPr>
        <p:sp>
          <p:nvSpPr>
            <p:cNvPr id="5" name="Freeform 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88B6"/>
            </a:solidFill>
          </p:spPr>
          <p:txBody>
            <a:bodyPr/>
            <a:lstStyle/>
            <a:p>
              <a:endParaRPr lang="es-CO"/>
            </a:p>
          </p:txBody>
        </p:sp>
        <p:sp>
          <p:nvSpPr>
            <p:cNvPr id="6" name="TextBox 6"/>
            <p:cNvSpPr txBox="1"/>
            <p:nvPr/>
          </p:nvSpPr>
          <p:spPr>
            <a:xfrm>
              <a:off x="127000" y="292100"/>
              <a:ext cx="558800" cy="3683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rot="7174198">
            <a:off x="6371879" y="6497123"/>
            <a:ext cx="1468479" cy="613615"/>
            <a:chOff x="0" y="0"/>
            <a:chExt cx="812800" cy="339635"/>
          </a:xfrm>
        </p:grpSpPr>
        <p:sp>
          <p:nvSpPr>
            <p:cNvPr id="8" name="Freeform 8"/>
            <p:cNvSpPr/>
            <p:nvPr/>
          </p:nvSpPr>
          <p:spPr>
            <a:xfrm>
              <a:off x="0" y="0"/>
              <a:ext cx="812800" cy="339635"/>
            </a:xfrm>
            <a:custGeom>
              <a:avLst/>
              <a:gdLst/>
              <a:ahLst/>
              <a:cxnLst/>
              <a:rect l="l" t="t" r="r" b="b"/>
              <a:pathLst>
                <a:path w="812800" h="339635">
                  <a:moveTo>
                    <a:pt x="203200" y="0"/>
                  </a:moveTo>
                  <a:lnTo>
                    <a:pt x="812800" y="0"/>
                  </a:lnTo>
                  <a:lnTo>
                    <a:pt x="609600" y="339635"/>
                  </a:lnTo>
                  <a:lnTo>
                    <a:pt x="0" y="339635"/>
                  </a:lnTo>
                  <a:lnTo>
                    <a:pt x="203200" y="0"/>
                  </a:lnTo>
                  <a:close/>
                </a:path>
              </a:pathLst>
            </a:custGeom>
            <a:solidFill>
              <a:srgbClr val="0088B6"/>
            </a:solidFill>
          </p:spPr>
          <p:txBody>
            <a:bodyPr/>
            <a:lstStyle/>
            <a:p>
              <a:endParaRPr lang="es-CO"/>
            </a:p>
          </p:txBody>
        </p:sp>
        <p:sp>
          <p:nvSpPr>
            <p:cNvPr id="9" name="TextBox 9"/>
            <p:cNvSpPr txBox="1"/>
            <p:nvPr/>
          </p:nvSpPr>
          <p:spPr>
            <a:xfrm>
              <a:off x="101600" y="-38100"/>
              <a:ext cx="609600" cy="377735"/>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rot="7174198">
            <a:off x="5672532" y="7711981"/>
            <a:ext cx="1468479" cy="613615"/>
            <a:chOff x="0" y="0"/>
            <a:chExt cx="812800" cy="339635"/>
          </a:xfrm>
        </p:grpSpPr>
        <p:sp>
          <p:nvSpPr>
            <p:cNvPr id="11" name="Freeform 11"/>
            <p:cNvSpPr/>
            <p:nvPr/>
          </p:nvSpPr>
          <p:spPr>
            <a:xfrm>
              <a:off x="0" y="0"/>
              <a:ext cx="812800" cy="339635"/>
            </a:xfrm>
            <a:custGeom>
              <a:avLst/>
              <a:gdLst/>
              <a:ahLst/>
              <a:cxnLst/>
              <a:rect l="l" t="t" r="r" b="b"/>
              <a:pathLst>
                <a:path w="812800" h="339635">
                  <a:moveTo>
                    <a:pt x="203200" y="0"/>
                  </a:moveTo>
                  <a:lnTo>
                    <a:pt x="812800" y="0"/>
                  </a:lnTo>
                  <a:lnTo>
                    <a:pt x="609600" y="339635"/>
                  </a:lnTo>
                  <a:lnTo>
                    <a:pt x="0" y="339635"/>
                  </a:lnTo>
                  <a:lnTo>
                    <a:pt x="203200" y="0"/>
                  </a:lnTo>
                  <a:close/>
                </a:path>
              </a:pathLst>
            </a:custGeom>
            <a:solidFill>
              <a:srgbClr val="2B4865"/>
            </a:solidFill>
          </p:spPr>
          <p:txBody>
            <a:bodyPr/>
            <a:lstStyle/>
            <a:p>
              <a:endParaRPr lang="es-CO"/>
            </a:p>
          </p:txBody>
        </p:sp>
        <p:sp>
          <p:nvSpPr>
            <p:cNvPr id="12" name="TextBox 12"/>
            <p:cNvSpPr txBox="1"/>
            <p:nvPr/>
          </p:nvSpPr>
          <p:spPr>
            <a:xfrm>
              <a:off x="101600" y="-38100"/>
              <a:ext cx="609600" cy="37773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rot="7182689">
            <a:off x="217831" y="7687896"/>
            <a:ext cx="9765479" cy="915222"/>
            <a:chOff x="0" y="0"/>
            <a:chExt cx="2357911" cy="220984"/>
          </a:xfrm>
        </p:grpSpPr>
        <p:sp>
          <p:nvSpPr>
            <p:cNvPr id="14" name="Freeform 14"/>
            <p:cNvSpPr/>
            <p:nvPr/>
          </p:nvSpPr>
          <p:spPr>
            <a:xfrm>
              <a:off x="0" y="0"/>
              <a:ext cx="2357911" cy="220984"/>
            </a:xfrm>
            <a:custGeom>
              <a:avLst/>
              <a:gdLst/>
              <a:ahLst/>
              <a:cxnLst/>
              <a:rect l="l" t="t" r="r" b="b"/>
              <a:pathLst>
                <a:path w="2357911" h="220984">
                  <a:moveTo>
                    <a:pt x="203200" y="0"/>
                  </a:moveTo>
                  <a:lnTo>
                    <a:pt x="2357911" y="0"/>
                  </a:lnTo>
                  <a:lnTo>
                    <a:pt x="2154711" y="220984"/>
                  </a:lnTo>
                  <a:lnTo>
                    <a:pt x="0" y="220984"/>
                  </a:lnTo>
                  <a:lnTo>
                    <a:pt x="203200" y="0"/>
                  </a:lnTo>
                  <a:close/>
                </a:path>
              </a:pathLst>
            </a:custGeom>
            <a:solidFill>
              <a:srgbClr val="2B4865"/>
            </a:solidFill>
          </p:spPr>
          <p:txBody>
            <a:bodyPr/>
            <a:lstStyle/>
            <a:p>
              <a:endParaRPr lang="es-CO"/>
            </a:p>
          </p:txBody>
        </p:sp>
        <p:sp>
          <p:nvSpPr>
            <p:cNvPr id="15" name="TextBox 15"/>
            <p:cNvSpPr txBox="1"/>
            <p:nvPr/>
          </p:nvSpPr>
          <p:spPr>
            <a:xfrm>
              <a:off x="101600" y="-38100"/>
              <a:ext cx="2154711" cy="259084"/>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rot="-3585562">
            <a:off x="3265111" y="-2593527"/>
            <a:ext cx="7176132" cy="3768785"/>
            <a:chOff x="0" y="0"/>
            <a:chExt cx="435643" cy="228792"/>
          </a:xfrm>
        </p:grpSpPr>
        <p:sp>
          <p:nvSpPr>
            <p:cNvPr id="17" name="Freeform 17"/>
            <p:cNvSpPr/>
            <p:nvPr/>
          </p:nvSpPr>
          <p:spPr>
            <a:xfrm>
              <a:off x="0" y="0"/>
              <a:ext cx="435643" cy="228792"/>
            </a:xfrm>
            <a:custGeom>
              <a:avLst/>
              <a:gdLst/>
              <a:ahLst/>
              <a:cxnLst/>
              <a:rect l="l" t="t" r="r" b="b"/>
              <a:pathLst>
                <a:path w="435643" h="228792">
                  <a:moveTo>
                    <a:pt x="203200" y="0"/>
                  </a:moveTo>
                  <a:lnTo>
                    <a:pt x="435643" y="0"/>
                  </a:lnTo>
                  <a:lnTo>
                    <a:pt x="232443" y="228792"/>
                  </a:lnTo>
                  <a:lnTo>
                    <a:pt x="0" y="228792"/>
                  </a:lnTo>
                  <a:lnTo>
                    <a:pt x="203200" y="0"/>
                  </a:lnTo>
                  <a:close/>
                </a:path>
              </a:pathLst>
            </a:custGeom>
            <a:solidFill>
              <a:srgbClr val="2B4865"/>
            </a:solidFill>
          </p:spPr>
          <p:txBody>
            <a:bodyPr/>
            <a:lstStyle/>
            <a:p>
              <a:endParaRPr lang="es-CO"/>
            </a:p>
          </p:txBody>
        </p:sp>
        <p:sp>
          <p:nvSpPr>
            <p:cNvPr id="18" name="TextBox 18"/>
            <p:cNvSpPr txBox="1"/>
            <p:nvPr/>
          </p:nvSpPr>
          <p:spPr>
            <a:xfrm>
              <a:off x="101600" y="-38100"/>
              <a:ext cx="232443" cy="266892"/>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rot="7182689">
            <a:off x="-2007246" y="4701411"/>
            <a:ext cx="15622060" cy="901256"/>
            <a:chOff x="0" y="0"/>
            <a:chExt cx="3830456" cy="220984"/>
          </a:xfrm>
        </p:grpSpPr>
        <p:sp>
          <p:nvSpPr>
            <p:cNvPr id="20" name="Freeform 20"/>
            <p:cNvSpPr/>
            <p:nvPr/>
          </p:nvSpPr>
          <p:spPr>
            <a:xfrm>
              <a:off x="0" y="0"/>
              <a:ext cx="3830457" cy="220984"/>
            </a:xfrm>
            <a:custGeom>
              <a:avLst/>
              <a:gdLst/>
              <a:ahLst/>
              <a:cxnLst/>
              <a:rect l="l" t="t" r="r" b="b"/>
              <a:pathLst>
                <a:path w="3830457" h="220984">
                  <a:moveTo>
                    <a:pt x="203200" y="0"/>
                  </a:moveTo>
                  <a:lnTo>
                    <a:pt x="3830457" y="0"/>
                  </a:lnTo>
                  <a:lnTo>
                    <a:pt x="3627257" y="220984"/>
                  </a:lnTo>
                  <a:lnTo>
                    <a:pt x="0" y="220984"/>
                  </a:lnTo>
                  <a:lnTo>
                    <a:pt x="203200" y="0"/>
                  </a:lnTo>
                  <a:close/>
                </a:path>
              </a:pathLst>
            </a:custGeom>
            <a:solidFill>
              <a:srgbClr val="0088B6"/>
            </a:solidFill>
          </p:spPr>
          <p:txBody>
            <a:bodyPr/>
            <a:lstStyle/>
            <a:p>
              <a:endParaRPr lang="es-CO"/>
            </a:p>
          </p:txBody>
        </p:sp>
        <p:sp>
          <p:nvSpPr>
            <p:cNvPr id="21" name="TextBox 21"/>
            <p:cNvSpPr txBox="1"/>
            <p:nvPr/>
          </p:nvSpPr>
          <p:spPr>
            <a:xfrm>
              <a:off x="101600" y="-38100"/>
              <a:ext cx="3627256" cy="259084"/>
            </a:xfrm>
            <a:prstGeom prst="rect">
              <a:avLst/>
            </a:prstGeom>
          </p:spPr>
          <p:txBody>
            <a:bodyPr lIns="50800" tIns="50800" rIns="50800" bIns="50800" rtlCol="0" anchor="ctr"/>
            <a:lstStyle/>
            <a:p>
              <a:pPr algn="ctr">
                <a:lnSpc>
                  <a:spcPts val="2659"/>
                </a:lnSpc>
                <a:spcBef>
                  <a:spcPct val="0"/>
                </a:spcBef>
              </a:pPr>
              <a:endParaRPr/>
            </a:p>
          </p:txBody>
        </p:sp>
      </p:grpSp>
      <p:sp>
        <p:nvSpPr>
          <p:cNvPr id="22" name="Freeform 22"/>
          <p:cNvSpPr/>
          <p:nvPr/>
        </p:nvSpPr>
        <p:spPr>
          <a:xfrm>
            <a:off x="15910218" y="4865843"/>
            <a:ext cx="1349082" cy="1171453"/>
          </a:xfrm>
          <a:custGeom>
            <a:avLst/>
            <a:gdLst/>
            <a:ahLst/>
            <a:cxnLst/>
            <a:rect l="l" t="t" r="r" b="b"/>
            <a:pathLst>
              <a:path w="1349082" h="1171453">
                <a:moveTo>
                  <a:pt x="0" y="0"/>
                </a:moveTo>
                <a:lnTo>
                  <a:pt x="1349082" y="0"/>
                </a:lnTo>
                <a:lnTo>
                  <a:pt x="1349082" y="1171453"/>
                </a:lnTo>
                <a:lnTo>
                  <a:pt x="0" y="11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23" name="Freeform 23"/>
          <p:cNvSpPr/>
          <p:nvPr/>
        </p:nvSpPr>
        <p:spPr>
          <a:xfrm>
            <a:off x="15910218" y="6478041"/>
            <a:ext cx="1349082" cy="1171453"/>
          </a:xfrm>
          <a:custGeom>
            <a:avLst/>
            <a:gdLst/>
            <a:ahLst/>
            <a:cxnLst/>
            <a:rect l="l" t="t" r="r" b="b"/>
            <a:pathLst>
              <a:path w="1349082" h="1171453">
                <a:moveTo>
                  <a:pt x="0" y="0"/>
                </a:moveTo>
                <a:lnTo>
                  <a:pt x="1349082" y="0"/>
                </a:lnTo>
                <a:lnTo>
                  <a:pt x="1349082" y="1171453"/>
                </a:lnTo>
                <a:lnTo>
                  <a:pt x="0" y="11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24" name="Freeform 24"/>
          <p:cNvSpPr/>
          <p:nvPr/>
        </p:nvSpPr>
        <p:spPr>
          <a:xfrm>
            <a:off x="15910218" y="8086847"/>
            <a:ext cx="1349082" cy="1171453"/>
          </a:xfrm>
          <a:custGeom>
            <a:avLst/>
            <a:gdLst/>
            <a:ahLst/>
            <a:cxnLst/>
            <a:rect l="l" t="t" r="r" b="b"/>
            <a:pathLst>
              <a:path w="1349082" h="1171453">
                <a:moveTo>
                  <a:pt x="0" y="0"/>
                </a:moveTo>
                <a:lnTo>
                  <a:pt x="1349082" y="0"/>
                </a:lnTo>
                <a:lnTo>
                  <a:pt x="1349082" y="1171453"/>
                </a:lnTo>
                <a:lnTo>
                  <a:pt x="0" y="11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25" name="TextBox 25"/>
          <p:cNvSpPr txBox="1"/>
          <p:nvPr/>
        </p:nvSpPr>
        <p:spPr>
          <a:xfrm>
            <a:off x="8491655" y="1961983"/>
            <a:ext cx="8767645" cy="2261235"/>
          </a:xfrm>
          <a:prstGeom prst="rect">
            <a:avLst/>
          </a:prstGeom>
        </p:spPr>
        <p:txBody>
          <a:bodyPr lIns="0" tIns="0" rIns="0" bIns="0" rtlCol="0" anchor="t">
            <a:spAutoFit/>
          </a:bodyPr>
          <a:lstStyle/>
          <a:p>
            <a:pPr algn="just">
              <a:lnSpc>
                <a:spcPts val="3569"/>
              </a:lnSpc>
            </a:pPr>
            <a:r>
              <a:rPr lang="en-US" sz="2999">
                <a:solidFill>
                  <a:srgbClr val="000000"/>
                </a:solidFill>
                <a:latin typeface="Poppins"/>
                <a:ea typeface="Poppins"/>
                <a:cs typeface="Poppins"/>
                <a:sym typeface="Poppins"/>
              </a:rPr>
              <a:t>Lorem ipsum dolor sit amet, consectetur adipiscing elit. Morbi vehicula tellus eget iaculis euismod. Quisque molestie massa in erat condimentum rhoncus. Sed varius lobortis velit. Morbi nec auctor tellus. Integer.</a:t>
            </a:r>
          </a:p>
        </p:txBody>
      </p:sp>
      <p:sp>
        <p:nvSpPr>
          <p:cNvPr id="26" name="TextBox 26"/>
          <p:cNvSpPr txBox="1"/>
          <p:nvPr/>
        </p:nvSpPr>
        <p:spPr>
          <a:xfrm>
            <a:off x="11163904" y="1019175"/>
            <a:ext cx="6095396" cy="687705"/>
          </a:xfrm>
          <a:prstGeom prst="rect">
            <a:avLst/>
          </a:prstGeom>
        </p:spPr>
        <p:txBody>
          <a:bodyPr lIns="0" tIns="0" rIns="0" bIns="0" rtlCol="0" anchor="t">
            <a:spAutoFit/>
          </a:bodyPr>
          <a:lstStyle/>
          <a:p>
            <a:pPr algn="r">
              <a:lnSpc>
                <a:spcPts val="5084"/>
              </a:lnSpc>
            </a:pPr>
            <a:r>
              <a:rPr lang="en-US" sz="4499" b="1" spc="-134">
                <a:solidFill>
                  <a:srgbClr val="000000"/>
                </a:solidFill>
                <a:latin typeface="Poppins Bold"/>
                <a:ea typeface="Poppins Bold"/>
                <a:cs typeface="Poppins Bold"/>
                <a:sym typeface="Poppins Bold"/>
              </a:rPr>
              <a:t>Predictive Analytics</a:t>
            </a:r>
          </a:p>
        </p:txBody>
      </p:sp>
      <p:sp>
        <p:nvSpPr>
          <p:cNvPr id="27" name="TextBox 27"/>
          <p:cNvSpPr txBox="1"/>
          <p:nvPr/>
        </p:nvSpPr>
        <p:spPr>
          <a:xfrm>
            <a:off x="8491655" y="5388026"/>
            <a:ext cx="7142353" cy="503442"/>
          </a:xfrm>
          <a:prstGeom prst="rect">
            <a:avLst/>
          </a:prstGeom>
        </p:spPr>
        <p:txBody>
          <a:bodyPr lIns="0" tIns="0" rIns="0" bIns="0" rtlCol="0" anchor="t">
            <a:spAutoFit/>
          </a:bodyPr>
          <a:lstStyle/>
          <a:p>
            <a:pPr algn="just">
              <a:lnSpc>
                <a:spcPts val="1952"/>
              </a:lnSpc>
            </a:pPr>
            <a:r>
              <a:rPr lang="en-US" sz="1626">
                <a:solidFill>
                  <a:srgbClr val="000000"/>
                </a:solidFill>
                <a:latin typeface="Poppins"/>
                <a:ea typeface="Poppins"/>
                <a:cs typeface="Poppins"/>
                <a:sym typeface="Poppins"/>
              </a:rPr>
              <a:t>Lorem ipsum dolor sit amet, consectetur adipiscing elit. Morbi vehicula tellus eget iaculis euismod. Quisque molestie massa in erat.</a:t>
            </a:r>
          </a:p>
        </p:txBody>
      </p:sp>
      <p:sp>
        <p:nvSpPr>
          <p:cNvPr id="28" name="TextBox 28"/>
          <p:cNvSpPr txBox="1"/>
          <p:nvPr/>
        </p:nvSpPr>
        <p:spPr>
          <a:xfrm>
            <a:off x="8491655" y="7068269"/>
            <a:ext cx="7142353" cy="503442"/>
          </a:xfrm>
          <a:prstGeom prst="rect">
            <a:avLst/>
          </a:prstGeom>
        </p:spPr>
        <p:txBody>
          <a:bodyPr lIns="0" tIns="0" rIns="0" bIns="0" rtlCol="0" anchor="t">
            <a:spAutoFit/>
          </a:bodyPr>
          <a:lstStyle/>
          <a:p>
            <a:pPr algn="just">
              <a:lnSpc>
                <a:spcPts val="1952"/>
              </a:lnSpc>
            </a:pPr>
            <a:r>
              <a:rPr lang="en-US" sz="1626">
                <a:solidFill>
                  <a:srgbClr val="000000"/>
                </a:solidFill>
                <a:latin typeface="Poppins"/>
                <a:ea typeface="Poppins"/>
                <a:cs typeface="Poppins"/>
                <a:sym typeface="Poppins"/>
              </a:rPr>
              <a:t>Lorem ipsum dolor sit amet, consectetur adipiscing elit. Morbi vehicula tellus eget iaculis euismod. Quisque molestie massa in erat.</a:t>
            </a:r>
          </a:p>
        </p:txBody>
      </p:sp>
      <p:sp>
        <p:nvSpPr>
          <p:cNvPr id="29" name="TextBox 29"/>
          <p:cNvSpPr txBox="1"/>
          <p:nvPr/>
        </p:nvSpPr>
        <p:spPr>
          <a:xfrm>
            <a:off x="8491655" y="8677075"/>
            <a:ext cx="7142353" cy="503442"/>
          </a:xfrm>
          <a:prstGeom prst="rect">
            <a:avLst/>
          </a:prstGeom>
        </p:spPr>
        <p:txBody>
          <a:bodyPr lIns="0" tIns="0" rIns="0" bIns="0" rtlCol="0" anchor="t">
            <a:spAutoFit/>
          </a:bodyPr>
          <a:lstStyle/>
          <a:p>
            <a:pPr algn="just">
              <a:lnSpc>
                <a:spcPts val="1952"/>
              </a:lnSpc>
            </a:pPr>
            <a:r>
              <a:rPr lang="en-US" sz="1626">
                <a:solidFill>
                  <a:srgbClr val="000000"/>
                </a:solidFill>
                <a:latin typeface="Poppins"/>
                <a:ea typeface="Poppins"/>
                <a:cs typeface="Poppins"/>
                <a:sym typeface="Poppins"/>
              </a:rPr>
              <a:t>Lorem ipsum dolor sit amet, consectetur adipiscing elit. Morbi vehicula tellus eget iaculis euismod. Quisque molestie massa in erat.</a:t>
            </a:r>
          </a:p>
        </p:txBody>
      </p:sp>
      <p:sp>
        <p:nvSpPr>
          <p:cNvPr id="30" name="TextBox 30"/>
          <p:cNvSpPr txBox="1"/>
          <p:nvPr/>
        </p:nvSpPr>
        <p:spPr>
          <a:xfrm>
            <a:off x="13035490" y="4803474"/>
            <a:ext cx="2598518" cy="480937"/>
          </a:xfrm>
          <a:prstGeom prst="rect">
            <a:avLst/>
          </a:prstGeom>
        </p:spPr>
        <p:txBody>
          <a:bodyPr lIns="0" tIns="0" rIns="0" bIns="0" rtlCol="0" anchor="t">
            <a:spAutoFit/>
          </a:bodyPr>
          <a:lstStyle/>
          <a:p>
            <a:pPr algn="r">
              <a:lnSpc>
                <a:spcPts val="3781"/>
              </a:lnSpc>
            </a:pPr>
            <a:r>
              <a:rPr lang="en-US" sz="2700" b="1">
                <a:solidFill>
                  <a:srgbClr val="000000"/>
                </a:solidFill>
                <a:latin typeface="Poppins Bold"/>
                <a:ea typeface="Poppins Bold"/>
                <a:cs typeface="Poppins Bold"/>
                <a:sym typeface="Poppins Bold"/>
              </a:rPr>
              <a:t>Forecasting</a:t>
            </a:r>
          </a:p>
        </p:txBody>
      </p:sp>
      <p:sp>
        <p:nvSpPr>
          <p:cNvPr id="31" name="TextBox 31"/>
          <p:cNvSpPr txBox="1"/>
          <p:nvPr/>
        </p:nvSpPr>
        <p:spPr>
          <a:xfrm>
            <a:off x="12969989" y="6479624"/>
            <a:ext cx="2664019" cy="483870"/>
          </a:xfrm>
          <a:prstGeom prst="rect">
            <a:avLst/>
          </a:prstGeom>
        </p:spPr>
        <p:txBody>
          <a:bodyPr lIns="0" tIns="0" rIns="0" bIns="0" rtlCol="0" anchor="t">
            <a:spAutoFit/>
          </a:bodyPr>
          <a:lstStyle/>
          <a:p>
            <a:pPr algn="r">
              <a:lnSpc>
                <a:spcPts val="3779"/>
              </a:lnSpc>
            </a:pPr>
            <a:r>
              <a:rPr lang="en-US" sz="2700" b="1">
                <a:solidFill>
                  <a:srgbClr val="000000"/>
                </a:solidFill>
                <a:latin typeface="Poppins Bold"/>
                <a:ea typeface="Poppins Bold"/>
                <a:cs typeface="Poppins Bold"/>
                <a:sym typeface="Poppins Bold"/>
              </a:rPr>
              <a:t>Marketing</a:t>
            </a:r>
          </a:p>
        </p:txBody>
      </p:sp>
      <p:sp>
        <p:nvSpPr>
          <p:cNvPr id="32" name="TextBox 32"/>
          <p:cNvSpPr txBox="1"/>
          <p:nvPr/>
        </p:nvSpPr>
        <p:spPr>
          <a:xfrm>
            <a:off x="12969989" y="8088430"/>
            <a:ext cx="2664019" cy="483870"/>
          </a:xfrm>
          <a:prstGeom prst="rect">
            <a:avLst/>
          </a:prstGeom>
        </p:spPr>
        <p:txBody>
          <a:bodyPr lIns="0" tIns="0" rIns="0" bIns="0" rtlCol="0" anchor="t">
            <a:spAutoFit/>
          </a:bodyPr>
          <a:lstStyle/>
          <a:p>
            <a:pPr algn="r">
              <a:lnSpc>
                <a:spcPts val="3779"/>
              </a:lnSpc>
            </a:pPr>
            <a:r>
              <a:rPr lang="en-US" sz="2700" b="1">
                <a:solidFill>
                  <a:srgbClr val="000000"/>
                </a:solidFill>
                <a:latin typeface="Poppins Bold"/>
                <a:ea typeface="Poppins Bold"/>
                <a:cs typeface="Poppins Bold"/>
                <a:sym typeface="Poppins Bold"/>
              </a:rPr>
              <a:t>Underwriting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2136" y="3004374"/>
            <a:ext cx="3730594" cy="3205979"/>
            <a:chOff x="0" y="0"/>
            <a:chExt cx="812800" cy="698500"/>
          </a:xfrm>
        </p:grpSpPr>
        <p:sp>
          <p:nvSpPr>
            <p:cNvPr id="3" name="Freeform 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2B4865"/>
            </a:solidFill>
            <a:ln w="104775" cap="sq">
              <a:solidFill>
                <a:srgbClr val="0088B6"/>
              </a:solidFill>
              <a:prstDash val="solid"/>
              <a:miter/>
            </a:ln>
          </p:spPr>
          <p:txBody>
            <a:bodyPr/>
            <a:lstStyle/>
            <a:p>
              <a:endParaRPr lang="es-CO"/>
            </a:p>
          </p:txBody>
        </p:sp>
        <p:sp>
          <p:nvSpPr>
            <p:cNvPr id="4" name="TextBox 4"/>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277227" y="3004374"/>
            <a:ext cx="3730594" cy="3205979"/>
            <a:chOff x="0" y="0"/>
            <a:chExt cx="812800" cy="698500"/>
          </a:xfrm>
        </p:grpSpPr>
        <p:sp>
          <p:nvSpPr>
            <p:cNvPr id="6" name="Freeform 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2B4865"/>
            </a:solidFill>
            <a:ln w="104775" cap="sq">
              <a:solidFill>
                <a:srgbClr val="0088B6"/>
              </a:solidFill>
              <a:prstDash val="solid"/>
              <a:miter/>
            </a:ln>
          </p:spPr>
          <p:txBody>
            <a:bodyPr/>
            <a:lstStyle/>
            <a:p>
              <a:endParaRPr lang="es-CO"/>
            </a:p>
          </p:txBody>
        </p:sp>
        <p:sp>
          <p:nvSpPr>
            <p:cNvPr id="7" name="TextBox 7"/>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3465271" y="3004374"/>
            <a:ext cx="3730594" cy="3205979"/>
            <a:chOff x="0" y="0"/>
            <a:chExt cx="812800" cy="698500"/>
          </a:xfrm>
        </p:grpSpPr>
        <p:sp>
          <p:nvSpPr>
            <p:cNvPr id="9" name="Freeform 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2B4865"/>
            </a:solidFill>
            <a:ln w="104775" cap="sq">
              <a:solidFill>
                <a:srgbClr val="0088B6"/>
              </a:solidFill>
              <a:prstDash val="solid"/>
              <a:miter/>
            </a:ln>
          </p:spPr>
          <p:txBody>
            <a:bodyPr/>
            <a:lstStyle/>
            <a:p>
              <a:endParaRPr lang="es-CO"/>
            </a:p>
          </p:txBody>
        </p:sp>
        <p:sp>
          <p:nvSpPr>
            <p:cNvPr id="10" name="TextBox 10"/>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11" name="Group 11"/>
          <p:cNvGrpSpPr>
            <a:grpSpLocks noChangeAspect="1"/>
          </p:cNvGrpSpPr>
          <p:nvPr/>
        </p:nvGrpSpPr>
        <p:grpSpPr>
          <a:xfrm>
            <a:off x="1388725" y="3248863"/>
            <a:ext cx="3137415" cy="2717002"/>
            <a:chOff x="0" y="0"/>
            <a:chExt cx="6350000" cy="5499100"/>
          </a:xfrm>
        </p:grpSpPr>
        <p:sp>
          <p:nvSpPr>
            <p:cNvPr id="12" name="Freeform 12"/>
            <p:cNvSpPr/>
            <p:nvPr/>
          </p:nvSpPr>
          <p:spPr>
            <a:xfrm flipH="1">
              <a:off x="0" y="0"/>
              <a:ext cx="6350000" cy="5499100"/>
            </a:xfrm>
            <a:custGeom>
              <a:avLst/>
              <a:gdLst/>
              <a:ahLst/>
              <a:cxnLst/>
              <a:rect l="l" t="t" r="r" b="b"/>
              <a:pathLst>
                <a:path w="6350000" h="5499100">
                  <a:moveTo>
                    <a:pt x="1587500" y="0"/>
                  </a:moveTo>
                  <a:lnTo>
                    <a:pt x="4762500" y="0"/>
                  </a:lnTo>
                  <a:lnTo>
                    <a:pt x="6350000" y="2749550"/>
                  </a:lnTo>
                  <a:lnTo>
                    <a:pt x="4762500" y="5499100"/>
                  </a:lnTo>
                  <a:lnTo>
                    <a:pt x="1587500" y="5499100"/>
                  </a:lnTo>
                  <a:lnTo>
                    <a:pt x="0" y="2749550"/>
                  </a:lnTo>
                  <a:close/>
                </a:path>
              </a:pathLst>
            </a:custGeom>
            <a:blipFill>
              <a:blip r:embed="rId2"/>
              <a:stretch>
                <a:fillRect l="-87655" t="-3624" r="-34544" b="-67484"/>
              </a:stretch>
            </a:blipFill>
          </p:spPr>
          <p:txBody>
            <a:bodyPr/>
            <a:lstStyle/>
            <a:p>
              <a:endParaRPr lang="es-CO"/>
            </a:p>
          </p:txBody>
        </p:sp>
      </p:grpSp>
      <p:grpSp>
        <p:nvGrpSpPr>
          <p:cNvPr id="13" name="Group 13"/>
          <p:cNvGrpSpPr>
            <a:grpSpLocks noChangeAspect="1"/>
          </p:cNvGrpSpPr>
          <p:nvPr/>
        </p:nvGrpSpPr>
        <p:grpSpPr>
          <a:xfrm>
            <a:off x="7586240" y="3248863"/>
            <a:ext cx="3137415" cy="2717002"/>
            <a:chOff x="0" y="0"/>
            <a:chExt cx="6350000" cy="5499100"/>
          </a:xfrm>
        </p:grpSpPr>
        <p:sp>
          <p:nvSpPr>
            <p:cNvPr id="14" name="Freeform 14"/>
            <p:cNvSpPr/>
            <p:nvPr/>
          </p:nvSpPr>
          <p:spPr>
            <a:xfrm>
              <a:off x="0" y="0"/>
              <a:ext cx="6350000" cy="5499100"/>
            </a:xfrm>
            <a:custGeom>
              <a:avLst/>
              <a:gdLst/>
              <a:ahLst/>
              <a:cxnLst/>
              <a:rect l="l" t="t" r="r" b="b"/>
              <a:pathLst>
                <a:path w="6350000" h="5499100">
                  <a:moveTo>
                    <a:pt x="4762500" y="0"/>
                  </a:moveTo>
                  <a:lnTo>
                    <a:pt x="1587500" y="0"/>
                  </a:lnTo>
                  <a:lnTo>
                    <a:pt x="0" y="2749550"/>
                  </a:lnTo>
                  <a:lnTo>
                    <a:pt x="1587500" y="5499100"/>
                  </a:lnTo>
                  <a:lnTo>
                    <a:pt x="4762500" y="5499100"/>
                  </a:lnTo>
                  <a:lnTo>
                    <a:pt x="6350000" y="2749550"/>
                  </a:lnTo>
                  <a:close/>
                </a:path>
              </a:pathLst>
            </a:custGeom>
            <a:blipFill>
              <a:blip r:embed="rId3"/>
              <a:stretch>
                <a:fillRect l="-56782" t="-6342" r="-14757" b="-40321"/>
              </a:stretch>
            </a:blipFill>
          </p:spPr>
          <p:txBody>
            <a:bodyPr/>
            <a:lstStyle/>
            <a:p>
              <a:endParaRPr lang="es-CO"/>
            </a:p>
          </p:txBody>
        </p:sp>
      </p:grpSp>
      <p:grpSp>
        <p:nvGrpSpPr>
          <p:cNvPr id="15" name="Group 15"/>
          <p:cNvGrpSpPr>
            <a:grpSpLocks noChangeAspect="1"/>
          </p:cNvGrpSpPr>
          <p:nvPr/>
        </p:nvGrpSpPr>
        <p:grpSpPr>
          <a:xfrm>
            <a:off x="13770071" y="3248863"/>
            <a:ext cx="3137415" cy="2717002"/>
            <a:chOff x="0" y="0"/>
            <a:chExt cx="6350000" cy="5499100"/>
          </a:xfrm>
        </p:grpSpPr>
        <p:sp>
          <p:nvSpPr>
            <p:cNvPr id="16" name="Freeform 16"/>
            <p:cNvSpPr/>
            <p:nvPr/>
          </p:nvSpPr>
          <p:spPr>
            <a:xfrm>
              <a:off x="0" y="0"/>
              <a:ext cx="6350000" cy="5499100"/>
            </a:xfrm>
            <a:custGeom>
              <a:avLst/>
              <a:gdLst/>
              <a:ahLst/>
              <a:cxnLst/>
              <a:rect l="l" t="t" r="r" b="b"/>
              <a:pathLst>
                <a:path w="6350000" h="5499100">
                  <a:moveTo>
                    <a:pt x="4762500" y="0"/>
                  </a:moveTo>
                  <a:lnTo>
                    <a:pt x="1587500" y="0"/>
                  </a:lnTo>
                  <a:lnTo>
                    <a:pt x="0" y="2749550"/>
                  </a:lnTo>
                  <a:lnTo>
                    <a:pt x="1587500" y="5499100"/>
                  </a:lnTo>
                  <a:lnTo>
                    <a:pt x="4762500" y="5499100"/>
                  </a:lnTo>
                  <a:lnTo>
                    <a:pt x="6350000" y="2749550"/>
                  </a:lnTo>
                  <a:close/>
                </a:path>
              </a:pathLst>
            </a:custGeom>
            <a:blipFill>
              <a:blip r:embed="rId4"/>
              <a:stretch>
                <a:fillRect l="-36898" t="-24462" r="-121870" b="-74806"/>
              </a:stretch>
            </a:blipFill>
          </p:spPr>
          <p:txBody>
            <a:bodyPr/>
            <a:lstStyle/>
            <a:p>
              <a:endParaRPr lang="es-CO"/>
            </a:p>
          </p:txBody>
        </p:sp>
      </p:grpSp>
      <p:sp>
        <p:nvSpPr>
          <p:cNvPr id="17" name="TextBox 17"/>
          <p:cNvSpPr txBox="1"/>
          <p:nvPr/>
        </p:nvSpPr>
        <p:spPr>
          <a:xfrm>
            <a:off x="1023985" y="6560999"/>
            <a:ext cx="3730594" cy="516890"/>
          </a:xfrm>
          <a:prstGeom prst="rect">
            <a:avLst/>
          </a:prstGeom>
        </p:spPr>
        <p:txBody>
          <a:bodyPr lIns="0" tIns="0" rIns="0" bIns="0" rtlCol="0" anchor="t">
            <a:spAutoFit/>
          </a:bodyPr>
          <a:lstStyle/>
          <a:p>
            <a:pPr algn="ctr">
              <a:lnSpc>
                <a:spcPts val="4059"/>
              </a:lnSpc>
              <a:spcBef>
                <a:spcPct val="0"/>
              </a:spcBef>
            </a:pPr>
            <a:r>
              <a:rPr lang="en-US" sz="2899" b="1">
                <a:solidFill>
                  <a:srgbClr val="000000"/>
                </a:solidFill>
                <a:latin typeface="Poppins Bold"/>
                <a:ea typeface="Poppins Bold"/>
                <a:cs typeface="Poppins Bold"/>
                <a:sym typeface="Poppins Bold"/>
              </a:rPr>
              <a:t>Sebastian Bennett</a:t>
            </a:r>
          </a:p>
        </p:txBody>
      </p:sp>
      <p:sp>
        <p:nvSpPr>
          <p:cNvPr id="18" name="TextBox 18"/>
          <p:cNvSpPr txBox="1"/>
          <p:nvPr/>
        </p:nvSpPr>
        <p:spPr>
          <a:xfrm>
            <a:off x="1336236" y="7065824"/>
            <a:ext cx="3106090" cy="424815"/>
          </a:xfrm>
          <a:prstGeom prst="rect">
            <a:avLst/>
          </a:prstGeom>
        </p:spPr>
        <p:txBody>
          <a:bodyPr lIns="0" tIns="0" rIns="0" bIns="0" rtlCol="0" anchor="t">
            <a:spAutoFit/>
          </a:bodyPr>
          <a:lstStyle/>
          <a:p>
            <a:pPr algn="ctr">
              <a:lnSpc>
                <a:spcPts val="3359"/>
              </a:lnSpc>
              <a:spcBef>
                <a:spcPct val="0"/>
              </a:spcBef>
            </a:pPr>
            <a:r>
              <a:rPr lang="en-US" sz="2400">
                <a:solidFill>
                  <a:srgbClr val="000000"/>
                </a:solidFill>
                <a:latin typeface="Poppins"/>
                <a:ea typeface="Poppins"/>
                <a:cs typeface="Poppins"/>
                <a:sym typeface="Poppins"/>
              </a:rPr>
              <a:t>Head Manager</a:t>
            </a:r>
          </a:p>
        </p:txBody>
      </p:sp>
      <p:sp>
        <p:nvSpPr>
          <p:cNvPr id="19" name="TextBox 19"/>
          <p:cNvSpPr txBox="1"/>
          <p:nvPr/>
        </p:nvSpPr>
        <p:spPr>
          <a:xfrm>
            <a:off x="7586240" y="7065824"/>
            <a:ext cx="3106090" cy="424815"/>
          </a:xfrm>
          <a:prstGeom prst="rect">
            <a:avLst/>
          </a:prstGeom>
        </p:spPr>
        <p:txBody>
          <a:bodyPr lIns="0" tIns="0" rIns="0" bIns="0" rtlCol="0" anchor="t">
            <a:spAutoFit/>
          </a:bodyPr>
          <a:lstStyle/>
          <a:p>
            <a:pPr algn="ctr">
              <a:lnSpc>
                <a:spcPts val="3359"/>
              </a:lnSpc>
              <a:spcBef>
                <a:spcPct val="0"/>
              </a:spcBef>
            </a:pPr>
            <a:r>
              <a:rPr lang="en-US" sz="2400">
                <a:solidFill>
                  <a:srgbClr val="000000"/>
                </a:solidFill>
                <a:latin typeface="Poppins"/>
                <a:ea typeface="Poppins"/>
                <a:cs typeface="Poppins"/>
                <a:sym typeface="Poppins"/>
              </a:rPr>
              <a:t>Business Analyst</a:t>
            </a:r>
          </a:p>
        </p:txBody>
      </p:sp>
      <p:sp>
        <p:nvSpPr>
          <p:cNvPr id="20" name="TextBox 20"/>
          <p:cNvSpPr txBox="1"/>
          <p:nvPr/>
        </p:nvSpPr>
        <p:spPr>
          <a:xfrm>
            <a:off x="13840958" y="7065824"/>
            <a:ext cx="3106090" cy="424815"/>
          </a:xfrm>
          <a:prstGeom prst="rect">
            <a:avLst/>
          </a:prstGeom>
        </p:spPr>
        <p:txBody>
          <a:bodyPr lIns="0" tIns="0" rIns="0" bIns="0" rtlCol="0" anchor="t">
            <a:spAutoFit/>
          </a:bodyPr>
          <a:lstStyle/>
          <a:p>
            <a:pPr algn="ctr">
              <a:lnSpc>
                <a:spcPts val="3359"/>
              </a:lnSpc>
              <a:spcBef>
                <a:spcPct val="0"/>
              </a:spcBef>
            </a:pPr>
            <a:r>
              <a:rPr lang="en-US" sz="2400">
                <a:solidFill>
                  <a:srgbClr val="000000"/>
                </a:solidFill>
                <a:latin typeface="Poppins"/>
                <a:ea typeface="Poppins"/>
                <a:cs typeface="Poppins"/>
                <a:sym typeface="Poppins"/>
              </a:rPr>
              <a:t>Business Specialist</a:t>
            </a:r>
          </a:p>
        </p:txBody>
      </p:sp>
      <p:sp>
        <p:nvSpPr>
          <p:cNvPr id="21" name="TextBox 21"/>
          <p:cNvSpPr txBox="1"/>
          <p:nvPr/>
        </p:nvSpPr>
        <p:spPr>
          <a:xfrm>
            <a:off x="7097707" y="6560999"/>
            <a:ext cx="4083155" cy="516890"/>
          </a:xfrm>
          <a:prstGeom prst="rect">
            <a:avLst/>
          </a:prstGeom>
        </p:spPr>
        <p:txBody>
          <a:bodyPr lIns="0" tIns="0" rIns="0" bIns="0" rtlCol="0" anchor="t">
            <a:spAutoFit/>
          </a:bodyPr>
          <a:lstStyle/>
          <a:p>
            <a:pPr algn="ctr">
              <a:lnSpc>
                <a:spcPts val="4059"/>
              </a:lnSpc>
              <a:spcBef>
                <a:spcPct val="0"/>
              </a:spcBef>
            </a:pPr>
            <a:r>
              <a:rPr lang="en-US" sz="2899" b="1">
                <a:solidFill>
                  <a:srgbClr val="000000"/>
                </a:solidFill>
                <a:latin typeface="Poppins Bold"/>
                <a:ea typeface="Poppins Bold"/>
                <a:cs typeface="Poppins Bold"/>
                <a:sym typeface="Poppins Bold"/>
              </a:rPr>
              <a:t>Donna Stroupe</a:t>
            </a:r>
          </a:p>
        </p:txBody>
      </p:sp>
      <p:sp>
        <p:nvSpPr>
          <p:cNvPr id="22" name="TextBox 22"/>
          <p:cNvSpPr txBox="1"/>
          <p:nvPr/>
        </p:nvSpPr>
        <p:spPr>
          <a:xfrm>
            <a:off x="13528706" y="6560999"/>
            <a:ext cx="3730594" cy="516890"/>
          </a:xfrm>
          <a:prstGeom prst="rect">
            <a:avLst/>
          </a:prstGeom>
        </p:spPr>
        <p:txBody>
          <a:bodyPr lIns="0" tIns="0" rIns="0" bIns="0" rtlCol="0" anchor="t">
            <a:spAutoFit/>
          </a:bodyPr>
          <a:lstStyle/>
          <a:p>
            <a:pPr algn="ctr">
              <a:lnSpc>
                <a:spcPts val="4059"/>
              </a:lnSpc>
              <a:spcBef>
                <a:spcPct val="0"/>
              </a:spcBef>
            </a:pPr>
            <a:r>
              <a:rPr lang="en-US" sz="2899" b="1">
                <a:solidFill>
                  <a:srgbClr val="000000"/>
                </a:solidFill>
                <a:latin typeface="Poppins Bold"/>
                <a:ea typeface="Poppins Bold"/>
                <a:cs typeface="Poppins Bold"/>
                <a:sym typeface="Poppins Bold"/>
              </a:rPr>
              <a:t>Connor Hamilton</a:t>
            </a:r>
          </a:p>
        </p:txBody>
      </p:sp>
      <p:sp>
        <p:nvSpPr>
          <p:cNvPr id="23" name="TextBox 23"/>
          <p:cNvSpPr txBox="1"/>
          <p:nvPr/>
        </p:nvSpPr>
        <p:spPr>
          <a:xfrm>
            <a:off x="5584049" y="1009650"/>
            <a:ext cx="7119901" cy="704850"/>
          </a:xfrm>
          <a:prstGeom prst="rect">
            <a:avLst/>
          </a:prstGeom>
        </p:spPr>
        <p:txBody>
          <a:bodyPr lIns="0" tIns="0" rIns="0" bIns="0" rtlCol="0" anchor="t">
            <a:spAutoFit/>
          </a:bodyPr>
          <a:lstStyle/>
          <a:p>
            <a:pPr algn="ctr">
              <a:lnSpc>
                <a:spcPts val="5174"/>
              </a:lnSpc>
            </a:pPr>
            <a:r>
              <a:rPr lang="en-US" sz="4500" b="1" spc="-135">
                <a:solidFill>
                  <a:srgbClr val="000000"/>
                </a:solidFill>
                <a:latin typeface="Poppins Bold"/>
                <a:ea typeface="Poppins Bold"/>
                <a:cs typeface="Poppins Bold"/>
                <a:sym typeface="Poppins Bold"/>
              </a:rPr>
              <a:t>Meet Our Best Team</a:t>
            </a:r>
          </a:p>
        </p:txBody>
      </p:sp>
      <p:sp>
        <p:nvSpPr>
          <p:cNvPr id="24" name="TextBox 24"/>
          <p:cNvSpPr txBox="1"/>
          <p:nvPr/>
        </p:nvSpPr>
        <p:spPr>
          <a:xfrm>
            <a:off x="1028700" y="7731304"/>
            <a:ext cx="3721163" cy="1619250"/>
          </a:xfrm>
          <a:prstGeom prst="rect">
            <a:avLst/>
          </a:prstGeom>
        </p:spPr>
        <p:txBody>
          <a:bodyPr lIns="0" tIns="0" rIns="0" bIns="0" rtlCol="0" anchor="t">
            <a:spAutoFit/>
          </a:bodyPr>
          <a:lstStyle/>
          <a:p>
            <a:pPr algn="just">
              <a:lnSpc>
                <a:spcPts val="2160"/>
              </a:lnSpc>
            </a:pPr>
            <a:r>
              <a:rPr lang="en-US" sz="1800">
                <a:solidFill>
                  <a:srgbClr val="000000"/>
                </a:solidFill>
                <a:latin typeface="Poppins"/>
                <a:ea typeface="Poppins"/>
                <a:cs typeface="Poppins"/>
                <a:sym typeface="Poppins"/>
              </a:rPr>
              <a:t>Lorem ipsum dolor sit amet, consectetur adipiscing elit. Donec consectetur cursus massa at tempor. Vestibulum quis risus rutrum, facilisis nibh vel, suscipit ante. Vestibulum.</a:t>
            </a:r>
          </a:p>
        </p:txBody>
      </p:sp>
      <p:sp>
        <p:nvSpPr>
          <p:cNvPr id="25" name="TextBox 25"/>
          <p:cNvSpPr txBox="1"/>
          <p:nvPr/>
        </p:nvSpPr>
        <p:spPr>
          <a:xfrm>
            <a:off x="7294366" y="7731304"/>
            <a:ext cx="3721163" cy="1619250"/>
          </a:xfrm>
          <a:prstGeom prst="rect">
            <a:avLst/>
          </a:prstGeom>
        </p:spPr>
        <p:txBody>
          <a:bodyPr lIns="0" tIns="0" rIns="0" bIns="0" rtlCol="0" anchor="t">
            <a:spAutoFit/>
          </a:bodyPr>
          <a:lstStyle/>
          <a:p>
            <a:pPr algn="just">
              <a:lnSpc>
                <a:spcPts val="2160"/>
              </a:lnSpc>
            </a:pPr>
            <a:r>
              <a:rPr lang="en-US" sz="1800">
                <a:solidFill>
                  <a:srgbClr val="000000"/>
                </a:solidFill>
                <a:latin typeface="Poppins"/>
                <a:ea typeface="Poppins"/>
                <a:cs typeface="Poppins"/>
                <a:sym typeface="Poppins"/>
              </a:rPr>
              <a:t>Lorem ipsum dolor sit amet, consectetur adipiscing elit. Donec consectetur cursus massa at tempor. Vestibulum quis risus rutrum, facilisis nibh vel, suscipit ante. Vestibulum.</a:t>
            </a:r>
          </a:p>
        </p:txBody>
      </p:sp>
      <p:sp>
        <p:nvSpPr>
          <p:cNvPr id="26" name="TextBox 26"/>
          <p:cNvSpPr txBox="1"/>
          <p:nvPr/>
        </p:nvSpPr>
        <p:spPr>
          <a:xfrm>
            <a:off x="13558704" y="7731304"/>
            <a:ext cx="3721163" cy="1619250"/>
          </a:xfrm>
          <a:prstGeom prst="rect">
            <a:avLst/>
          </a:prstGeom>
        </p:spPr>
        <p:txBody>
          <a:bodyPr lIns="0" tIns="0" rIns="0" bIns="0" rtlCol="0" anchor="t">
            <a:spAutoFit/>
          </a:bodyPr>
          <a:lstStyle/>
          <a:p>
            <a:pPr algn="just">
              <a:lnSpc>
                <a:spcPts val="2160"/>
              </a:lnSpc>
            </a:pPr>
            <a:r>
              <a:rPr lang="en-US" sz="1800">
                <a:solidFill>
                  <a:srgbClr val="000000"/>
                </a:solidFill>
                <a:latin typeface="Poppins"/>
                <a:ea typeface="Poppins"/>
                <a:cs typeface="Poppins"/>
                <a:sym typeface="Poppins"/>
              </a:rPr>
              <a:t>Lorem ipsum dolor sit amet, consectetur adipiscing elit. Donec consectetur cursus massa at tempor. Vestibulum quis risus rutrum, facilisis nibh vel, suscipit ante. Vestibulum.</a:t>
            </a:r>
          </a:p>
        </p:txBody>
      </p:sp>
      <p:grpSp>
        <p:nvGrpSpPr>
          <p:cNvPr id="27" name="Group 27"/>
          <p:cNvGrpSpPr/>
          <p:nvPr/>
        </p:nvGrpSpPr>
        <p:grpSpPr>
          <a:xfrm rot="3614395">
            <a:off x="14526039" y="4451424"/>
            <a:ext cx="8393594" cy="609131"/>
            <a:chOff x="0" y="0"/>
            <a:chExt cx="3139792" cy="227858"/>
          </a:xfrm>
        </p:grpSpPr>
        <p:sp>
          <p:nvSpPr>
            <p:cNvPr id="28" name="Freeform 28"/>
            <p:cNvSpPr/>
            <p:nvPr/>
          </p:nvSpPr>
          <p:spPr>
            <a:xfrm>
              <a:off x="0" y="0"/>
              <a:ext cx="3139792" cy="227858"/>
            </a:xfrm>
            <a:custGeom>
              <a:avLst/>
              <a:gdLst/>
              <a:ahLst/>
              <a:cxnLst/>
              <a:rect l="l" t="t" r="r" b="b"/>
              <a:pathLst>
                <a:path w="3139792" h="227858">
                  <a:moveTo>
                    <a:pt x="2936592" y="0"/>
                  </a:moveTo>
                  <a:lnTo>
                    <a:pt x="0" y="0"/>
                  </a:lnTo>
                  <a:lnTo>
                    <a:pt x="203200" y="227858"/>
                  </a:lnTo>
                  <a:lnTo>
                    <a:pt x="3139792" y="227858"/>
                  </a:lnTo>
                  <a:lnTo>
                    <a:pt x="2936592" y="0"/>
                  </a:lnTo>
                  <a:close/>
                </a:path>
              </a:pathLst>
            </a:custGeom>
            <a:solidFill>
              <a:srgbClr val="2B4865"/>
            </a:solidFill>
          </p:spPr>
          <p:txBody>
            <a:bodyPr/>
            <a:lstStyle/>
            <a:p>
              <a:endParaRPr lang="es-CO"/>
            </a:p>
          </p:txBody>
        </p:sp>
        <p:sp>
          <p:nvSpPr>
            <p:cNvPr id="29" name="TextBox 29"/>
            <p:cNvSpPr txBox="1"/>
            <p:nvPr/>
          </p:nvSpPr>
          <p:spPr>
            <a:xfrm>
              <a:off x="101600" y="-38100"/>
              <a:ext cx="2936592"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30" name="Group 30"/>
          <p:cNvGrpSpPr/>
          <p:nvPr/>
        </p:nvGrpSpPr>
        <p:grpSpPr>
          <a:xfrm rot="-1795536">
            <a:off x="16877398" y="-3154581"/>
            <a:ext cx="5297608" cy="5183050"/>
            <a:chOff x="0" y="0"/>
            <a:chExt cx="830765" cy="812800"/>
          </a:xfrm>
        </p:grpSpPr>
        <p:sp>
          <p:nvSpPr>
            <p:cNvPr id="31" name="Freeform 31"/>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txBody>
            <a:bodyPr/>
            <a:lstStyle/>
            <a:p>
              <a:endParaRPr lang="es-CO"/>
            </a:p>
          </p:txBody>
        </p:sp>
        <p:sp>
          <p:nvSpPr>
            <p:cNvPr id="32" name="TextBox 32"/>
            <p:cNvSpPr txBox="1"/>
            <p:nvPr/>
          </p:nvSpPr>
          <p:spPr>
            <a:xfrm>
              <a:off x="0" y="-38100"/>
              <a:ext cx="830765" cy="850900"/>
            </a:xfrm>
            <a:prstGeom prst="rect">
              <a:avLst/>
            </a:prstGeom>
          </p:spPr>
          <p:txBody>
            <a:bodyPr lIns="50800" tIns="50800" rIns="50800" bIns="50800" rtlCol="0" anchor="ctr"/>
            <a:lstStyle/>
            <a:p>
              <a:pPr algn="ctr">
                <a:lnSpc>
                  <a:spcPts val="2659"/>
                </a:lnSpc>
              </a:pPr>
              <a:endParaRPr/>
            </a:p>
          </p:txBody>
        </p:sp>
      </p:grpSp>
      <p:grpSp>
        <p:nvGrpSpPr>
          <p:cNvPr id="33" name="Group 33"/>
          <p:cNvGrpSpPr/>
          <p:nvPr/>
        </p:nvGrpSpPr>
        <p:grpSpPr>
          <a:xfrm rot="3614395">
            <a:off x="12666457" y="1847959"/>
            <a:ext cx="10503884" cy="609131"/>
            <a:chOff x="0" y="0"/>
            <a:chExt cx="3929188" cy="227858"/>
          </a:xfrm>
        </p:grpSpPr>
        <p:sp>
          <p:nvSpPr>
            <p:cNvPr id="34" name="Freeform 34"/>
            <p:cNvSpPr/>
            <p:nvPr/>
          </p:nvSpPr>
          <p:spPr>
            <a:xfrm>
              <a:off x="0" y="0"/>
              <a:ext cx="3929188" cy="227858"/>
            </a:xfrm>
            <a:custGeom>
              <a:avLst/>
              <a:gdLst/>
              <a:ahLst/>
              <a:cxnLst/>
              <a:rect l="l" t="t" r="r" b="b"/>
              <a:pathLst>
                <a:path w="3929188" h="227858">
                  <a:moveTo>
                    <a:pt x="3725988" y="0"/>
                  </a:moveTo>
                  <a:lnTo>
                    <a:pt x="0" y="0"/>
                  </a:lnTo>
                  <a:lnTo>
                    <a:pt x="203200" y="227858"/>
                  </a:lnTo>
                  <a:lnTo>
                    <a:pt x="3929188" y="227858"/>
                  </a:lnTo>
                  <a:lnTo>
                    <a:pt x="3725988" y="0"/>
                  </a:lnTo>
                  <a:close/>
                </a:path>
              </a:pathLst>
            </a:custGeom>
            <a:solidFill>
              <a:srgbClr val="0088B6"/>
            </a:solidFill>
          </p:spPr>
          <p:txBody>
            <a:bodyPr/>
            <a:lstStyle/>
            <a:p>
              <a:endParaRPr lang="es-CO"/>
            </a:p>
          </p:txBody>
        </p:sp>
        <p:sp>
          <p:nvSpPr>
            <p:cNvPr id="35" name="TextBox 35"/>
            <p:cNvSpPr txBox="1"/>
            <p:nvPr/>
          </p:nvSpPr>
          <p:spPr>
            <a:xfrm>
              <a:off x="101600" y="-38100"/>
              <a:ext cx="3725988"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36" name="Group 36"/>
          <p:cNvGrpSpPr/>
          <p:nvPr/>
        </p:nvGrpSpPr>
        <p:grpSpPr>
          <a:xfrm rot="-3617512">
            <a:off x="-3831382" y="-3251880"/>
            <a:ext cx="5297608" cy="5183050"/>
            <a:chOff x="0" y="0"/>
            <a:chExt cx="830765" cy="812800"/>
          </a:xfrm>
        </p:grpSpPr>
        <p:sp>
          <p:nvSpPr>
            <p:cNvPr id="37" name="Freeform 37"/>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txBody>
            <a:bodyPr/>
            <a:lstStyle/>
            <a:p>
              <a:endParaRPr lang="es-CO"/>
            </a:p>
          </p:txBody>
        </p:sp>
        <p:sp>
          <p:nvSpPr>
            <p:cNvPr id="38" name="TextBox 38"/>
            <p:cNvSpPr txBox="1"/>
            <p:nvPr/>
          </p:nvSpPr>
          <p:spPr>
            <a:xfrm>
              <a:off x="0" y="-38100"/>
              <a:ext cx="830765" cy="850900"/>
            </a:xfrm>
            <a:prstGeom prst="rect">
              <a:avLst/>
            </a:prstGeom>
          </p:spPr>
          <p:txBody>
            <a:bodyPr lIns="50800" tIns="50800" rIns="50800" bIns="50800" rtlCol="0" anchor="ctr"/>
            <a:lstStyle/>
            <a:p>
              <a:pPr algn="ctr">
                <a:lnSpc>
                  <a:spcPts val="2659"/>
                </a:lnSpc>
              </a:pPr>
              <a:endParaRPr/>
            </a:p>
          </p:txBody>
        </p:sp>
      </p:grpSp>
      <p:grpSp>
        <p:nvGrpSpPr>
          <p:cNvPr id="39" name="Group 39"/>
          <p:cNvGrpSpPr/>
          <p:nvPr/>
        </p:nvGrpSpPr>
        <p:grpSpPr>
          <a:xfrm rot="7182689">
            <a:off x="-3305792" y="3655507"/>
            <a:ext cx="6646274" cy="622890"/>
            <a:chOff x="0" y="0"/>
            <a:chExt cx="2357911" cy="220984"/>
          </a:xfrm>
        </p:grpSpPr>
        <p:sp>
          <p:nvSpPr>
            <p:cNvPr id="40" name="Freeform 40"/>
            <p:cNvSpPr/>
            <p:nvPr/>
          </p:nvSpPr>
          <p:spPr>
            <a:xfrm>
              <a:off x="0" y="0"/>
              <a:ext cx="2357911" cy="220984"/>
            </a:xfrm>
            <a:custGeom>
              <a:avLst/>
              <a:gdLst/>
              <a:ahLst/>
              <a:cxnLst/>
              <a:rect l="l" t="t" r="r" b="b"/>
              <a:pathLst>
                <a:path w="2357911" h="220984">
                  <a:moveTo>
                    <a:pt x="203200" y="0"/>
                  </a:moveTo>
                  <a:lnTo>
                    <a:pt x="2357911" y="0"/>
                  </a:lnTo>
                  <a:lnTo>
                    <a:pt x="2154711" y="220984"/>
                  </a:lnTo>
                  <a:lnTo>
                    <a:pt x="0" y="220984"/>
                  </a:lnTo>
                  <a:lnTo>
                    <a:pt x="203200" y="0"/>
                  </a:lnTo>
                  <a:close/>
                </a:path>
              </a:pathLst>
            </a:custGeom>
            <a:solidFill>
              <a:srgbClr val="2B4865"/>
            </a:solidFill>
          </p:spPr>
          <p:txBody>
            <a:bodyPr/>
            <a:lstStyle/>
            <a:p>
              <a:endParaRPr lang="es-CO"/>
            </a:p>
          </p:txBody>
        </p:sp>
        <p:sp>
          <p:nvSpPr>
            <p:cNvPr id="41" name="TextBox 41"/>
            <p:cNvSpPr txBox="1"/>
            <p:nvPr/>
          </p:nvSpPr>
          <p:spPr>
            <a:xfrm>
              <a:off x="101600" y="-38100"/>
              <a:ext cx="2154711" cy="259084"/>
            </a:xfrm>
            <a:prstGeom prst="rect">
              <a:avLst/>
            </a:prstGeom>
          </p:spPr>
          <p:txBody>
            <a:bodyPr lIns="50800" tIns="50800" rIns="50800" bIns="50800" rtlCol="0" anchor="ctr"/>
            <a:lstStyle/>
            <a:p>
              <a:pPr algn="ctr">
                <a:lnSpc>
                  <a:spcPts val="2659"/>
                </a:lnSpc>
                <a:spcBef>
                  <a:spcPct val="0"/>
                </a:spcBef>
              </a:pPr>
              <a:endParaRPr/>
            </a:p>
          </p:txBody>
        </p:sp>
      </p:grpSp>
      <p:grpSp>
        <p:nvGrpSpPr>
          <p:cNvPr id="42" name="Group 42"/>
          <p:cNvGrpSpPr/>
          <p:nvPr/>
        </p:nvGrpSpPr>
        <p:grpSpPr>
          <a:xfrm rot="7182689">
            <a:off x="-4732755" y="1773444"/>
            <a:ext cx="10316945" cy="595197"/>
            <a:chOff x="0" y="0"/>
            <a:chExt cx="3830456" cy="220984"/>
          </a:xfrm>
        </p:grpSpPr>
        <p:sp>
          <p:nvSpPr>
            <p:cNvPr id="43" name="Freeform 43"/>
            <p:cNvSpPr/>
            <p:nvPr/>
          </p:nvSpPr>
          <p:spPr>
            <a:xfrm>
              <a:off x="0" y="0"/>
              <a:ext cx="3830457" cy="220984"/>
            </a:xfrm>
            <a:custGeom>
              <a:avLst/>
              <a:gdLst/>
              <a:ahLst/>
              <a:cxnLst/>
              <a:rect l="l" t="t" r="r" b="b"/>
              <a:pathLst>
                <a:path w="3830457" h="220984">
                  <a:moveTo>
                    <a:pt x="203200" y="0"/>
                  </a:moveTo>
                  <a:lnTo>
                    <a:pt x="3830457" y="0"/>
                  </a:lnTo>
                  <a:lnTo>
                    <a:pt x="3627257" y="220984"/>
                  </a:lnTo>
                  <a:lnTo>
                    <a:pt x="0" y="220984"/>
                  </a:lnTo>
                  <a:lnTo>
                    <a:pt x="203200" y="0"/>
                  </a:lnTo>
                  <a:close/>
                </a:path>
              </a:pathLst>
            </a:custGeom>
            <a:solidFill>
              <a:srgbClr val="0088B6"/>
            </a:solidFill>
          </p:spPr>
          <p:txBody>
            <a:bodyPr/>
            <a:lstStyle/>
            <a:p>
              <a:endParaRPr lang="es-CO"/>
            </a:p>
          </p:txBody>
        </p:sp>
        <p:sp>
          <p:nvSpPr>
            <p:cNvPr id="44" name="TextBox 44"/>
            <p:cNvSpPr txBox="1"/>
            <p:nvPr/>
          </p:nvSpPr>
          <p:spPr>
            <a:xfrm>
              <a:off x="101600" y="-38100"/>
              <a:ext cx="3627256" cy="259084"/>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773712">
            <a:off x="13866677" y="-2924833"/>
            <a:ext cx="7894466" cy="13644463"/>
            <a:chOff x="0" y="0"/>
            <a:chExt cx="2079201" cy="3593604"/>
          </a:xfrm>
        </p:grpSpPr>
        <p:sp>
          <p:nvSpPr>
            <p:cNvPr id="3" name="Freeform 3"/>
            <p:cNvSpPr/>
            <p:nvPr/>
          </p:nvSpPr>
          <p:spPr>
            <a:xfrm>
              <a:off x="0" y="0"/>
              <a:ext cx="2079201" cy="3593604"/>
            </a:xfrm>
            <a:custGeom>
              <a:avLst/>
              <a:gdLst/>
              <a:ahLst/>
              <a:cxnLst/>
              <a:rect l="l" t="t" r="r" b="b"/>
              <a:pathLst>
                <a:path w="2079201" h="3593604">
                  <a:moveTo>
                    <a:pt x="0" y="0"/>
                  </a:moveTo>
                  <a:lnTo>
                    <a:pt x="2079201" y="0"/>
                  </a:lnTo>
                  <a:lnTo>
                    <a:pt x="2079201" y="3593604"/>
                  </a:lnTo>
                  <a:lnTo>
                    <a:pt x="0" y="3593604"/>
                  </a:lnTo>
                  <a:close/>
                </a:path>
              </a:pathLst>
            </a:custGeom>
            <a:solidFill>
              <a:srgbClr val="2B4865"/>
            </a:solidFill>
          </p:spPr>
          <p:txBody>
            <a:bodyPr/>
            <a:lstStyle/>
            <a:p>
              <a:endParaRPr lang="es-CO"/>
            </a:p>
          </p:txBody>
        </p:sp>
        <p:sp>
          <p:nvSpPr>
            <p:cNvPr id="4" name="TextBox 4"/>
            <p:cNvSpPr txBox="1"/>
            <p:nvPr/>
          </p:nvSpPr>
          <p:spPr>
            <a:xfrm>
              <a:off x="0" y="-38100"/>
              <a:ext cx="2079201" cy="363170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331692" y="6983603"/>
            <a:ext cx="5947062" cy="5203679"/>
            <a:chOff x="0" y="0"/>
            <a:chExt cx="812800" cy="711200"/>
          </a:xfrm>
        </p:grpSpPr>
        <p:sp>
          <p:nvSpPr>
            <p:cNvPr id="6" name="Freeform 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88B6"/>
            </a:solidFill>
          </p:spPr>
          <p:txBody>
            <a:bodyPr/>
            <a:lstStyle/>
            <a:p>
              <a:endParaRPr lang="es-CO"/>
            </a:p>
          </p:txBody>
        </p:sp>
        <p:sp>
          <p:nvSpPr>
            <p:cNvPr id="7" name="TextBox 7"/>
            <p:cNvSpPr txBox="1"/>
            <p:nvPr/>
          </p:nvSpPr>
          <p:spPr>
            <a:xfrm>
              <a:off x="127000" y="292100"/>
              <a:ext cx="558800" cy="3683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3614395">
            <a:off x="8689061" y="8351764"/>
            <a:ext cx="11928623" cy="865671"/>
            <a:chOff x="0" y="0"/>
            <a:chExt cx="3139792" cy="227858"/>
          </a:xfrm>
        </p:grpSpPr>
        <p:sp>
          <p:nvSpPr>
            <p:cNvPr id="9" name="Freeform 9"/>
            <p:cNvSpPr/>
            <p:nvPr/>
          </p:nvSpPr>
          <p:spPr>
            <a:xfrm>
              <a:off x="0" y="0"/>
              <a:ext cx="3139792" cy="227858"/>
            </a:xfrm>
            <a:custGeom>
              <a:avLst/>
              <a:gdLst/>
              <a:ahLst/>
              <a:cxnLst/>
              <a:rect l="l" t="t" r="r" b="b"/>
              <a:pathLst>
                <a:path w="3139792" h="227858">
                  <a:moveTo>
                    <a:pt x="2936592" y="0"/>
                  </a:moveTo>
                  <a:lnTo>
                    <a:pt x="0" y="0"/>
                  </a:lnTo>
                  <a:lnTo>
                    <a:pt x="203200" y="227858"/>
                  </a:lnTo>
                  <a:lnTo>
                    <a:pt x="3139792" y="227858"/>
                  </a:lnTo>
                  <a:lnTo>
                    <a:pt x="2936592" y="0"/>
                  </a:lnTo>
                  <a:close/>
                </a:path>
              </a:pathLst>
            </a:custGeom>
            <a:solidFill>
              <a:srgbClr val="2B4865"/>
            </a:solidFill>
          </p:spPr>
          <p:txBody>
            <a:bodyPr/>
            <a:lstStyle/>
            <a:p>
              <a:endParaRPr lang="es-CO"/>
            </a:p>
          </p:txBody>
        </p:sp>
        <p:sp>
          <p:nvSpPr>
            <p:cNvPr id="10" name="TextBox 10"/>
            <p:cNvSpPr txBox="1"/>
            <p:nvPr/>
          </p:nvSpPr>
          <p:spPr>
            <a:xfrm>
              <a:off x="101600" y="-38100"/>
              <a:ext cx="2936592"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rot="-4292735">
            <a:off x="7550744" y="-3542151"/>
            <a:ext cx="9386553" cy="4929661"/>
            <a:chOff x="0" y="0"/>
            <a:chExt cx="435643" cy="228792"/>
          </a:xfrm>
        </p:grpSpPr>
        <p:sp>
          <p:nvSpPr>
            <p:cNvPr id="12" name="Freeform 12"/>
            <p:cNvSpPr/>
            <p:nvPr/>
          </p:nvSpPr>
          <p:spPr>
            <a:xfrm>
              <a:off x="0" y="0"/>
              <a:ext cx="435643" cy="228792"/>
            </a:xfrm>
            <a:custGeom>
              <a:avLst/>
              <a:gdLst/>
              <a:ahLst/>
              <a:cxnLst/>
              <a:rect l="l" t="t" r="r" b="b"/>
              <a:pathLst>
                <a:path w="435643" h="228792">
                  <a:moveTo>
                    <a:pt x="203200" y="0"/>
                  </a:moveTo>
                  <a:lnTo>
                    <a:pt x="435643" y="0"/>
                  </a:lnTo>
                  <a:lnTo>
                    <a:pt x="232443" y="228792"/>
                  </a:lnTo>
                  <a:lnTo>
                    <a:pt x="0" y="228792"/>
                  </a:lnTo>
                  <a:lnTo>
                    <a:pt x="203200" y="0"/>
                  </a:lnTo>
                  <a:close/>
                </a:path>
              </a:pathLst>
            </a:custGeom>
            <a:solidFill>
              <a:srgbClr val="2B4865"/>
            </a:solidFill>
          </p:spPr>
          <p:txBody>
            <a:bodyPr/>
            <a:lstStyle/>
            <a:p>
              <a:endParaRPr lang="es-CO"/>
            </a:p>
          </p:txBody>
        </p:sp>
        <p:sp>
          <p:nvSpPr>
            <p:cNvPr id="13" name="TextBox 13"/>
            <p:cNvSpPr txBox="1"/>
            <p:nvPr/>
          </p:nvSpPr>
          <p:spPr>
            <a:xfrm>
              <a:off x="101600" y="-38100"/>
              <a:ext cx="232443" cy="266892"/>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rot="3614395">
            <a:off x="6046302" y="4651828"/>
            <a:ext cx="14927679" cy="865671"/>
            <a:chOff x="0" y="0"/>
            <a:chExt cx="3929188" cy="227858"/>
          </a:xfrm>
        </p:grpSpPr>
        <p:sp>
          <p:nvSpPr>
            <p:cNvPr id="15" name="Freeform 15"/>
            <p:cNvSpPr/>
            <p:nvPr/>
          </p:nvSpPr>
          <p:spPr>
            <a:xfrm>
              <a:off x="0" y="0"/>
              <a:ext cx="3929188" cy="227858"/>
            </a:xfrm>
            <a:custGeom>
              <a:avLst/>
              <a:gdLst/>
              <a:ahLst/>
              <a:cxnLst/>
              <a:rect l="l" t="t" r="r" b="b"/>
              <a:pathLst>
                <a:path w="3929188" h="227858">
                  <a:moveTo>
                    <a:pt x="3725988" y="0"/>
                  </a:moveTo>
                  <a:lnTo>
                    <a:pt x="0" y="0"/>
                  </a:lnTo>
                  <a:lnTo>
                    <a:pt x="203200" y="227858"/>
                  </a:lnTo>
                  <a:lnTo>
                    <a:pt x="3929188" y="227858"/>
                  </a:lnTo>
                  <a:lnTo>
                    <a:pt x="3725988" y="0"/>
                  </a:lnTo>
                  <a:close/>
                </a:path>
              </a:pathLst>
            </a:custGeom>
            <a:solidFill>
              <a:srgbClr val="0088B6"/>
            </a:solidFill>
          </p:spPr>
          <p:txBody>
            <a:bodyPr/>
            <a:lstStyle/>
            <a:p>
              <a:endParaRPr lang="es-CO"/>
            </a:p>
          </p:txBody>
        </p:sp>
        <p:sp>
          <p:nvSpPr>
            <p:cNvPr id="16" name="TextBox 16"/>
            <p:cNvSpPr txBox="1"/>
            <p:nvPr/>
          </p:nvSpPr>
          <p:spPr>
            <a:xfrm>
              <a:off x="101600" y="-38100"/>
              <a:ext cx="3725988"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rot="-7180252">
            <a:off x="11866976" y="6896601"/>
            <a:ext cx="1234739" cy="538497"/>
            <a:chOff x="0" y="0"/>
            <a:chExt cx="812800" cy="354480"/>
          </a:xfrm>
        </p:grpSpPr>
        <p:sp>
          <p:nvSpPr>
            <p:cNvPr id="18" name="Freeform 18"/>
            <p:cNvSpPr/>
            <p:nvPr/>
          </p:nvSpPr>
          <p:spPr>
            <a:xfrm>
              <a:off x="0" y="0"/>
              <a:ext cx="812800" cy="354480"/>
            </a:xfrm>
            <a:custGeom>
              <a:avLst/>
              <a:gdLst/>
              <a:ahLst/>
              <a:cxnLst/>
              <a:rect l="l" t="t" r="r" b="b"/>
              <a:pathLst>
                <a:path w="812800" h="354480">
                  <a:moveTo>
                    <a:pt x="609600" y="0"/>
                  </a:moveTo>
                  <a:lnTo>
                    <a:pt x="0" y="0"/>
                  </a:lnTo>
                  <a:lnTo>
                    <a:pt x="203200" y="354480"/>
                  </a:lnTo>
                  <a:lnTo>
                    <a:pt x="812800" y="354480"/>
                  </a:lnTo>
                  <a:lnTo>
                    <a:pt x="609600" y="0"/>
                  </a:lnTo>
                  <a:close/>
                </a:path>
              </a:pathLst>
            </a:custGeom>
            <a:solidFill>
              <a:srgbClr val="2B4865"/>
            </a:solidFill>
          </p:spPr>
          <p:txBody>
            <a:bodyPr/>
            <a:lstStyle/>
            <a:p>
              <a:endParaRPr lang="es-CO"/>
            </a:p>
          </p:txBody>
        </p:sp>
        <p:sp>
          <p:nvSpPr>
            <p:cNvPr id="19" name="TextBox 19"/>
            <p:cNvSpPr txBox="1"/>
            <p:nvPr/>
          </p:nvSpPr>
          <p:spPr>
            <a:xfrm>
              <a:off x="101600" y="-38100"/>
              <a:ext cx="609600" cy="39258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rot="-7180252">
            <a:off x="11239307" y="5809319"/>
            <a:ext cx="1234739" cy="538497"/>
            <a:chOff x="0" y="0"/>
            <a:chExt cx="812800" cy="354480"/>
          </a:xfrm>
        </p:grpSpPr>
        <p:sp>
          <p:nvSpPr>
            <p:cNvPr id="21" name="Freeform 21"/>
            <p:cNvSpPr/>
            <p:nvPr/>
          </p:nvSpPr>
          <p:spPr>
            <a:xfrm>
              <a:off x="0" y="0"/>
              <a:ext cx="812800" cy="354480"/>
            </a:xfrm>
            <a:custGeom>
              <a:avLst/>
              <a:gdLst/>
              <a:ahLst/>
              <a:cxnLst/>
              <a:rect l="l" t="t" r="r" b="b"/>
              <a:pathLst>
                <a:path w="812800" h="354480">
                  <a:moveTo>
                    <a:pt x="609600" y="0"/>
                  </a:moveTo>
                  <a:lnTo>
                    <a:pt x="0" y="0"/>
                  </a:lnTo>
                  <a:lnTo>
                    <a:pt x="203200" y="354480"/>
                  </a:lnTo>
                  <a:lnTo>
                    <a:pt x="812800" y="354480"/>
                  </a:lnTo>
                  <a:lnTo>
                    <a:pt x="609600" y="0"/>
                  </a:lnTo>
                  <a:close/>
                </a:path>
              </a:pathLst>
            </a:custGeom>
            <a:solidFill>
              <a:srgbClr val="0088B6"/>
            </a:solidFill>
          </p:spPr>
          <p:txBody>
            <a:bodyPr/>
            <a:lstStyle/>
            <a:p>
              <a:endParaRPr lang="es-CO"/>
            </a:p>
          </p:txBody>
        </p:sp>
        <p:sp>
          <p:nvSpPr>
            <p:cNvPr id="22" name="TextBox 22"/>
            <p:cNvSpPr txBox="1"/>
            <p:nvPr/>
          </p:nvSpPr>
          <p:spPr>
            <a:xfrm>
              <a:off x="101600" y="-38100"/>
              <a:ext cx="609600" cy="392580"/>
            </a:xfrm>
            <a:prstGeom prst="rect">
              <a:avLst/>
            </a:prstGeom>
          </p:spPr>
          <p:txBody>
            <a:bodyPr lIns="50800" tIns="50800" rIns="50800" bIns="50800" rtlCol="0" anchor="ctr"/>
            <a:lstStyle/>
            <a:p>
              <a:pPr algn="ctr">
                <a:lnSpc>
                  <a:spcPts val="2659"/>
                </a:lnSpc>
              </a:pPr>
              <a:endParaRPr/>
            </a:p>
          </p:txBody>
        </p:sp>
      </p:grpSp>
      <p:sp>
        <p:nvSpPr>
          <p:cNvPr id="23" name="Freeform 23"/>
          <p:cNvSpPr/>
          <p:nvPr/>
        </p:nvSpPr>
        <p:spPr>
          <a:xfrm>
            <a:off x="12475045" y="859630"/>
            <a:ext cx="5487473" cy="9723098"/>
          </a:xfrm>
          <a:custGeom>
            <a:avLst/>
            <a:gdLst/>
            <a:ahLst/>
            <a:cxnLst/>
            <a:rect l="l" t="t" r="r" b="b"/>
            <a:pathLst>
              <a:path w="5487473" h="9723098">
                <a:moveTo>
                  <a:pt x="0" y="0"/>
                </a:moveTo>
                <a:lnTo>
                  <a:pt x="5487474" y="0"/>
                </a:lnTo>
                <a:lnTo>
                  <a:pt x="5487474" y="9723097"/>
                </a:lnTo>
                <a:lnTo>
                  <a:pt x="0" y="9723097"/>
                </a:lnTo>
                <a:lnTo>
                  <a:pt x="0" y="0"/>
                </a:lnTo>
                <a:close/>
              </a:path>
            </a:pathLst>
          </a:custGeom>
          <a:blipFill>
            <a:blip r:embed="rId2"/>
            <a:stretch>
              <a:fillRect/>
            </a:stretch>
          </a:blipFill>
        </p:spPr>
        <p:txBody>
          <a:bodyPr/>
          <a:lstStyle/>
          <a:p>
            <a:endParaRPr lang="es-CO"/>
          </a:p>
        </p:txBody>
      </p:sp>
      <p:grpSp>
        <p:nvGrpSpPr>
          <p:cNvPr id="24" name="Group 24"/>
          <p:cNvGrpSpPr/>
          <p:nvPr/>
        </p:nvGrpSpPr>
        <p:grpSpPr>
          <a:xfrm>
            <a:off x="1390713" y="5035947"/>
            <a:ext cx="6493705" cy="664640"/>
            <a:chOff x="0" y="0"/>
            <a:chExt cx="3363355" cy="344244"/>
          </a:xfrm>
        </p:grpSpPr>
        <p:sp>
          <p:nvSpPr>
            <p:cNvPr id="25" name="Freeform 25"/>
            <p:cNvSpPr/>
            <p:nvPr/>
          </p:nvSpPr>
          <p:spPr>
            <a:xfrm>
              <a:off x="0" y="0"/>
              <a:ext cx="3363356" cy="344244"/>
            </a:xfrm>
            <a:custGeom>
              <a:avLst/>
              <a:gdLst/>
              <a:ahLst/>
              <a:cxnLst/>
              <a:rect l="l" t="t" r="r" b="b"/>
              <a:pathLst>
                <a:path w="3363356" h="344244">
                  <a:moveTo>
                    <a:pt x="3160155" y="0"/>
                  </a:moveTo>
                  <a:lnTo>
                    <a:pt x="0" y="0"/>
                  </a:lnTo>
                  <a:lnTo>
                    <a:pt x="203200" y="344244"/>
                  </a:lnTo>
                  <a:lnTo>
                    <a:pt x="3363356" y="344244"/>
                  </a:lnTo>
                  <a:lnTo>
                    <a:pt x="3160155" y="0"/>
                  </a:lnTo>
                  <a:close/>
                </a:path>
              </a:pathLst>
            </a:custGeom>
            <a:solidFill>
              <a:srgbClr val="2B4865"/>
            </a:solidFill>
          </p:spPr>
          <p:txBody>
            <a:bodyPr/>
            <a:lstStyle/>
            <a:p>
              <a:endParaRPr lang="es-CO"/>
            </a:p>
          </p:txBody>
        </p:sp>
        <p:sp>
          <p:nvSpPr>
            <p:cNvPr id="26" name="TextBox 26"/>
            <p:cNvSpPr txBox="1"/>
            <p:nvPr/>
          </p:nvSpPr>
          <p:spPr>
            <a:xfrm>
              <a:off x="101600" y="-57150"/>
              <a:ext cx="3160155" cy="401394"/>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1390713" y="6182272"/>
            <a:ext cx="6493705" cy="664640"/>
            <a:chOff x="0" y="0"/>
            <a:chExt cx="3363355" cy="344244"/>
          </a:xfrm>
        </p:grpSpPr>
        <p:sp>
          <p:nvSpPr>
            <p:cNvPr id="28" name="Freeform 28"/>
            <p:cNvSpPr/>
            <p:nvPr/>
          </p:nvSpPr>
          <p:spPr>
            <a:xfrm>
              <a:off x="0" y="0"/>
              <a:ext cx="3363356" cy="344244"/>
            </a:xfrm>
            <a:custGeom>
              <a:avLst/>
              <a:gdLst/>
              <a:ahLst/>
              <a:cxnLst/>
              <a:rect l="l" t="t" r="r" b="b"/>
              <a:pathLst>
                <a:path w="3363356" h="344244">
                  <a:moveTo>
                    <a:pt x="3160155" y="0"/>
                  </a:moveTo>
                  <a:lnTo>
                    <a:pt x="0" y="0"/>
                  </a:lnTo>
                  <a:lnTo>
                    <a:pt x="203200" y="344244"/>
                  </a:lnTo>
                  <a:lnTo>
                    <a:pt x="3363356" y="344244"/>
                  </a:lnTo>
                  <a:lnTo>
                    <a:pt x="3160155" y="0"/>
                  </a:lnTo>
                  <a:close/>
                </a:path>
              </a:pathLst>
            </a:custGeom>
            <a:solidFill>
              <a:srgbClr val="2B4865"/>
            </a:solidFill>
          </p:spPr>
          <p:txBody>
            <a:bodyPr/>
            <a:lstStyle/>
            <a:p>
              <a:endParaRPr lang="es-CO"/>
            </a:p>
          </p:txBody>
        </p:sp>
        <p:sp>
          <p:nvSpPr>
            <p:cNvPr id="29" name="TextBox 29"/>
            <p:cNvSpPr txBox="1"/>
            <p:nvPr/>
          </p:nvSpPr>
          <p:spPr>
            <a:xfrm>
              <a:off x="101600" y="-57150"/>
              <a:ext cx="3160155" cy="401394"/>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a:off x="1390713" y="7279537"/>
            <a:ext cx="6493705" cy="664640"/>
            <a:chOff x="0" y="0"/>
            <a:chExt cx="3363355" cy="344244"/>
          </a:xfrm>
        </p:grpSpPr>
        <p:sp>
          <p:nvSpPr>
            <p:cNvPr id="31" name="Freeform 31"/>
            <p:cNvSpPr/>
            <p:nvPr/>
          </p:nvSpPr>
          <p:spPr>
            <a:xfrm>
              <a:off x="0" y="0"/>
              <a:ext cx="3363356" cy="344244"/>
            </a:xfrm>
            <a:custGeom>
              <a:avLst/>
              <a:gdLst/>
              <a:ahLst/>
              <a:cxnLst/>
              <a:rect l="l" t="t" r="r" b="b"/>
              <a:pathLst>
                <a:path w="3363356" h="344244">
                  <a:moveTo>
                    <a:pt x="3160155" y="0"/>
                  </a:moveTo>
                  <a:lnTo>
                    <a:pt x="0" y="0"/>
                  </a:lnTo>
                  <a:lnTo>
                    <a:pt x="203200" y="344244"/>
                  </a:lnTo>
                  <a:lnTo>
                    <a:pt x="3363356" y="344244"/>
                  </a:lnTo>
                  <a:lnTo>
                    <a:pt x="3160155" y="0"/>
                  </a:lnTo>
                  <a:close/>
                </a:path>
              </a:pathLst>
            </a:custGeom>
            <a:solidFill>
              <a:srgbClr val="2B4865"/>
            </a:solidFill>
          </p:spPr>
          <p:txBody>
            <a:bodyPr/>
            <a:lstStyle/>
            <a:p>
              <a:endParaRPr lang="es-CO"/>
            </a:p>
          </p:txBody>
        </p:sp>
        <p:sp>
          <p:nvSpPr>
            <p:cNvPr id="32" name="TextBox 32"/>
            <p:cNvSpPr txBox="1"/>
            <p:nvPr/>
          </p:nvSpPr>
          <p:spPr>
            <a:xfrm>
              <a:off x="101600" y="-57150"/>
              <a:ext cx="3160155" cy="401394"/>
            </a:xfrm>
            <a:prstGeom prst="rect">
              <a:avLst/>
            </a:prstGeom>
          </p:spPr>
          <p:txBody>
            <a:bodyPr lIns="50800" tIns="50800" rIns="50800" bIns="50800" rtlCol="0" anchor="ctr"/>
            <a:lstStyle/>
            <a:p>
              <a:pPr algn="ctr">
                <a:lnSpc>
                  <a:spcPts val="2659"/>
                </a:lnSpc>
              </a:pPr>
              <a:endParaRPr/>
            </a:p>
          </p:txBody>
        </p:sp>
      </p:grpSp>
      <p:grpSp>
        <p:nvGrpSpPr>
          <p:cNvPr id="33" name="Group 33"/>
          <p:cNvGrpSpPr/>
          <p:nvPr/>
        </p:nvGrpSpPr>
        <p:grpSpPr>
          <a:xfrm>
            <a:off x="1390713" y="8412474"/>
            <a:ext cx="6493705" cy="664640"/>
            <a:chOff x="0" y="0"/>
            <a:chExt cx="3363355" cy="344244"/>
          </a:xfrm>
        </p:grpSpPr>
        <p:sp>
          <p:nvSpPr>
            <p:cNvPr id="34" name="Freeform 34"/>
            <p:cNvSpPr/>
            <p:nvPr/>
          </p:nvSpPr>
          <p:spPr>
            <a:xfrm>
              <a:off x="0" y="0"/>
              <a:ext cx="3363356" cy="344244"/>
            </a:xfrm>
            <a:custGeom>
              <a:avLst/>
              <a:gdLst/>
              <a:ahLst/>
              <a:cxnLst/>
              <a:rect l="l" t="t" r="r" b="b"/>
              <a:pathLst>
                <a:path w="3363356" h="344244">
                  <a:moveTo>
                    <a:pt x="3160155" y="0"/>
                  </a:moveTo>
                  <a:lnTo>
                    <a:pt x="0" y="0"/>
                  </a:lnTo>
                  <a:lnTo>
                    <a:pt x="203200" y="344244"/>
                  </a:lnTo>
                  <a:lnTo>
                    <a:pt x="3363356" y="344244"/>
                  </a:lnTo>
                  <a:lnTo>
                    <a:pt x="3160155" y="0"/>
                  </a:lnTo>
                  <a:close/>
                </a:path>
              </a:pathLst>
            </a:custGeom>
            <a:solidFill>
              <a:srgbClr val="2B4865"/>
            </a:solidFill>
          </p:spPr>
          <p:txBody>
            <a:bodyPr/>
            <a:lstStyle/>
            <a:p>
              <a:endParaRPr lang="es-CO"/>
            </a:p>
          </p:txBody>
        </p:sp>
        <p:sp>
          <p:nvSpPr>
            <p:cNvPr id="35" name="TextBox 35"/>
            <p:cNvSpPr txBox="1"/>
            <p:nvPr/>
          </p:nvSpPr>
          <p:spPr>
            <a:xfrm>
              <a:off x="101600" y="-57150"/>
              <a:ext cx="3160155" cy="401394"/>
            </a:xfrm>
            <a:prstGeom prst="rect">
              <a:avLst/>
            </a:prstGeom>
          </p:spPr>
          <p:txBody>
            <a:bodyPr lIns="50800" tIns="50800" rIns="50800" bIns="50800" rtlCol="0" anchor="ctr"/>
            <a:lstStyle/>
            <a:p>
              <a:pPr algn="ctr">
                <a:lnSpc>
                  <a:spcPts val="2659"/>
                </a:lnSpc>
              </a:pPr>
              <a:endParaRPr/>
            </a:p>
          </p:txBody>
        </p:sp>
      </p:grpSp>
      <p:grpSp>
        <p:nvGrpSpPr>
          <p:cNvPr id="36" name="Group 36"/>
          <p:cNvGrpSpPr/>
          <p:nvPr/>
        </p:nvGrpSpPr>
        <p:grpSpPr>
          <a:xfrm>
            <a:off x="7427469" y="5035947"/>
            <a:ext cx="784646" cy="664640"/>
            <a:chOff x="0" y="0"/>
            <a:chExt cx="406400" cy="344244"/>
          </a:xfrm>
        </p:grpSpPr>
        <p:sp>
          <p:nvSpPr>
            <p:cNvPr id="37" name="Freeform 37"/>
            <p:cNvSpPr/>
            <p:nvPr/>
          </p:nvSpPr>
          <p:spPr>
            <a:xfrm>
              <a:off x="0" y="0"/>
              <a:ext cx="406400" cy="344244"/>
            </a:xfrm>
            <a:custGeom>
              <a:avLst/>
              <a:gdLst/>
              <a:ahLst/>
              <a:cxnLst/>
              <a:rect l="l" t="t" r="r" b="b"/>
              <a:pathLst>
                <a:path w="406400" h="344244">
                  <a:moveTo>
                    <a:pt x="203200" y="0"/>
                  </a:moveTo>
                  <a:lnTo>
                    <a:pt x="0" y="0"/>
                  </a:lnTo>
                  <a:lnTo>
                    <a:pt x="203200" y="344244"/>
                  </a:lnTo>
                  <a:lnTo>
                    <a:pt x="406400" y="344244"/>
                  </a:lnTo>
                  <a:lnTo>
                    <a:pt x="203200" y="0"/>
                  </a:lnTo>
                  <a:close/>
                </a:path>
              </a:pathLst>
            </a:custGeom>
            <a:solidFill>
              <a:srgbClr val="0088B6"/>
            </a:solidFill>
          </p:spPr>
          <p:txBody>
            <a:bodyPr/>
            <a:lstStyle/>
            <a:p>
              <a:endParaRPr lang="es-CO"/>
            </a:p>
          </p:txBody>
        </p:sp>
        <p:sp>
          <p:nvSpPr>
            <p:cNvPr id="38" name="TextBox 38"/>
            <p:cNvSpPr txBox="1"/>
            <p:nvPr/>
          </p:nvSpPr>
          <p:spPr>
            <a:xfrm>
              <a:off x="101600" y="-57150"/>
              <a:ext cx="203200" cy="401394"/>
            </a:xfrm>
            <a:prstGeom prst="rect">
              <a:avLst/>
            </a:prstGeom>
          </p:spPr>
          <p:txBody>
            <a:bodyPr lIns="50800" tIns="50800" rIns="50800" bIns="50800" rtlCol="0" anchor="ctr"/>
            <a:lstStyle/>
            <a:p>
              <a:pPr algn="ctr">
                <a:lnSpc>
                  <a:spcPts val="2659"/>
                </a:lnSpc>
              </a:pPr>
              <a:endParaRPr/>
            </a:p>
          </p:txBody>
        </p:sp>
      </p:grpSp>
      <p:grpSp>
        <p:nvGrpSpPr>
          <p:cNvPr id="39" name="Group 39"/>
          <p:cNvGrpSpPr/>
          <p:nvPr/>
        </p:nvGrpSpPr>
        <p:grpSpPr>
          <a:xfrm>
            <a:off x="7427469" y="6182272"/>
            <a:ext cx="784646" cy="664640"/>
            <a:chOff x="0" y="0"/>
            <a:chExt cx="406400" cy="344244"/>
          </a:xfrm>
        </p:grpSpPr>
        <p:sp>
          <p:nvSpPr>
            <p:cNvPr id="40" name="Freeform 40"/>
            <p:cNvSpPr/>
            <p:nvPr/>
          </p:nvSpPr>
          <p:spPr>
            <a:xfrm>
              <a:off x="0" y="0"/>
              <a:ext cx="406400" cy="344244"/>
            </a:xfrm>
            <a:custGeom>
              <a:avLst/>
              <a:gdLst/>
              <a:ahLst/>
              <a:cxnLst/>
              <a:rect l="l" t="t" r="r" b="b"/>
              <a:pathLst>
                <a:path w="406400" h="344244">
                  <a:moveTo>
                    <a:pt x="203200" y="0"/>
                  </a:moveTo>
                  <a:lnTo>
                    <a:pt x="0" y="0"/>
                  </a:lnTo>
                  <a:lnTo>
                    <a:pt x="203200" y="344244"/>
                  </a:lnTo>
                  <a:lnTo>
                    <a:pt x="406400" y="344244"/>
                  </a:lnTo>
                  <a:lnTo>
                    <a:pt x="203200" y="0"/>
                  </a:lnTo>
                  <a:close/>
                </a:path>
              </a:pathLst>
            </a:custGeom>
            <a:solidFill>
              <a:srgbClr val="0088B6"/>
            </a:solidFill>
          </p:spPr>
          <p:txBody>
            <a:bodyPr/>
            <a:lstStyle/>
            <a:p>
              <a:endParaRPr lang="es-CO"/>
            </a:p>
          </p:txBody>
        </p:sp>
        <p:sp>
          <p:nvSpPr>
            <p:cNvPr id="41" name="TextBox 41"/>
            <p:cNvSpPr txBox="1"/>
            <p:nvPr/>
          </p:nvSpPr>
          <p:spPr>
            <a:xfrm>
              <a:off x="101600" y="-57150"/>
              <a:ext cx="203200" cy="401394"/>
            </a:xfrm>
            <a:prstGeom prst="rect">
              <a:avLst/>
            </a:prstGeom>
          </p:spPr>
          <p:txBody>
            <a:bodyPr lIns="50800" tIns="50800" rIns="50800" bIns="50800" rtlCol="0" anchor="ctr"/>
            <a:lstStyle/>
            <a:p>
              <a:pPr algn="ctr">
                <a:lnSpc>
                  <a:spcPts val="2659"/>
                </a:lnSpc>
              </a:pPr>
              <a:endParaRPr/>
            </a:p>
          </p:txBody>
        </p:sp>
      </p:grpSp>
      <p:grpSp>
        <p:nvGrpSpPr>
          <p:cNvPr id="42" name="Group 42"/>
          <p:cNvGrpSpPr/>
          <p:nvPr/>
        </p:nvGrpSpPr>
        <p:grpSpPr>
          <a:xfrm>
            <a:off x="7427469" y="7279537"/>
            <a:ext cx="784646" cy="664640"/>
            <a:chOff x="0" y="0"/>
            <a:chExt cx="406400" cy="344244"/>
          </a:xfrm>
        </p:grpSpPr>
        <p:sp>
          <p:nvSpPr>
            <p:cNvPr id="43" name="Freeform 43"/>
            <p:cNvSpPr/>
            <p:nvPr/>
          </p:nvSpPr>
          <p:spPr>
            <a:xfrm>
              <a:off x="0" y="0"/>
              <a:ext cx="406400" cy="344244"/>
            </a:xfrm>
            <a:custGeom>
              <a:avLst/>
              <a:gdLst/>
              <a:ahLst/>
              <a:cxnLst/>
              <a:rect l="l" t="t" r="r" b="b"/>
              <a:pathLst>
                <a:path w="406400" h="344244">
                  <a:moveTo>
                    <a:pt x="203200" y="0"/>
                  </a:moveTo>
                  <a:lnTo>
                    <a:pt x="0" y="0"/>
                  </a:lnTo>
                  <a:lnTo>
                    <a:pt x="203200" y="344244"/>
                  </a:lnTo>
                  <a:lnTo>
                    <a:pt x="406400" y="344244"/>
                  </a:lnTo>
                  <a:lnTo>
                    <a:pt x="203200" y="0"/>
                  </a:lnTo>
                  <a:close/>
                </a:path>
              </a:pathLst>
            </a:custGeom>
            <a:solidFill>
              <a:srgbClr val="0088B6"/>
            </a:solidFill>
          </p:spPr>
          <p:txBody>
            <a:bodyPr/>
            <a:lstStyle/>
            <a:p>
              <a:endParaRPr lang="es-CO"/>
            </a:p>
          </p:txBody>
        </p:sp>
        <p:sp>
          <p:nvSpPr>
            <p:cNvPr id="44" name="TextBox 44"/>
            <p:cNvSpPr txBox="1"/>
            <p:nvPr/>
          </p:nvSpPr>
          <p:spPr>
            <a:xfrm>
              <a:off x="101600" y="-57150"/>
              <a:ext cx="203200" cy="401394"/>
            </a:xfrm>
            <a:prstGeom prst="rect">
              <a:avLst/>
            </a:prstGeom>
          </p:spPr>
          <p:txBody>
            <a:bodyPr lIns="50800" tIns="50800" rIns="50800" bIns="50800" rtlCol="0" anchor="ctr"/>
            <a:lstStyle/>
            <a:p>
              <a:pPr algn="ctr">
                <a:lnSpc>
                  <a:spcPts val="2659"/>
                </a:lnSpc>
              </a:pPr>
              <a:endParaRPr/>
            </a:p>
          </p:txBody>
        </p:sp>
      </p:grpSp>
      <p:grpSp>
        <p:nvGrpSpPr>
          <p:cNvPr id="45" name="Group 45"/>
          <p:cNvGrpSpPr/>
          <p:nvPr/>
        </p:nvGrpSpPr>
        <p:grpSpPr>
          <a:xfrm>
            <a:off x="7427469" y="8412474"/>
            <a:ext cx="784646" cy="664640"/>
            <a:chOff x="0" y="0"/>
            <a:chExt cx="406400" cy="344244"/>
          </a:xfrm>
        </p:grpSpPr>
        <p:sp>
          <p:nvSpPr>
            <p:cNvPr id="46" name="Freeform 46"/>
            <p:cNvSpPr/>
            <p:nvPr/>
          </p:nvSpPr>
          <p:spPr>
            <a:xfrm>
              <a:off x="0" y="0"/>
              <a:ext cx="406400" cy="344244"/>
            </a:xfrm>
            <a:custGeom>
              <a:avLst/>
              <a:gdLst/>
              <a:ahLst/>
              <a:cxnLst/>
              <a:rect l="l" t="t" r="r" b="b"/>
              <a:pathLst>
                <a:path w="406400" h="344244">
                  <a:moveTo>
                    <a:pt x="203200" y="0"/>
                  </a:moveTo>
                  <a:lnTo>
                    <a:pt x="0" y="0"/>
                  </a:lnTo>
                  <a:lnTo>
                    <a:pt x="203200" y="344244"/>
                  </a:lnTo>
                  <a:lnTo>
                    <a:pt x="406400" y="344244"/>
                  </a:lnTo>
                  <a:lnTo>
                    <a:pt x="203200" y="0"/>
                  </a:lnTo>
                  <a:close/>
                </a:path>
              </a:pathLst>
            </a:custGeom>
            <a:solidFill>
              <a:srgbClr val="0088B6"/>
            </a:solidFill>
          </p:spPr>
          <p:txBody>
            <a:bodyPr/>
            <a:lstStyle/>
            <a:p>
              <a:endParaRPr lang="es-CO"/>
            </a:p>
          </p:txBody>
        </p:sp>
        <p:sp>
          <p:nvSpPr>
            <p:cNvPr id="47" name="TextBox 47"/>
            <p:cNvSpPr txBox="1"/>
            <p:nvPr/>
          </p:nvSpPr>
          <p:spPr>
            <a:xfrm>
              <a:off x="101600" y="-57150"/>
              <a:ext cx="203200" cy="401394"/>
            </a:xfrm>
            <a:prstGeom prst="rect">
              <a:avLst/>
            </a:prstGeom>
          </p:spPr>
          <p:txBody>
            <a:bodyPr lIns="50800" tIns="50800" rIns="50800" bIns="50800" rtlCol="0" anchor="ctr"/>
            <a:lstStyle/>
            <a:p>
              <a:pPr algn="ctr">
                <a:lnSpc>
                  <a:spcPts val="2659"/>
                </a:lnSpc>
              </a:pPr>
              <a:endParaRPr/>
            </a:p>
          </p:txBody>
        </p:sp>
      </p:grpSp>
      <p:sp>
        <p:nvSpPr>
          <p:cNvPr id="48" name="Freeform 48"/>
          <p:cNvSpPr/>
          <p:nvPr/>
        </p:nvSpPr>
        <p:spPr>
          <a:xfrm>
            <a:off x="1028700" y="4870668"/>
            <a:ext cx="971375" cy="971375"/>
          </a:xfrm>
          <a:custGeom>
            <a:avLst/>
            <a:gdLst/>
            <a:ahLst/>
            <a:cxnLst/>
            <a:rect l="l" t="t" r="r" b="b"/>
            <a:pathLst>
              <a:path w="971375" h="971375">
                <a:moveTo>
                  <a:pt x="0" y="0"/>
                </a:moveTo>
                <a:lnTo>
                  <a:pt x="971375" y="0"/>
                </a:lnTo>
                <a:lnTo>
                  <a:pt x="971375" y="971375"/>
                </a:lnTo>
                <a:lnTo>
                  <a:pt x="0" y="9713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49" name="Freeform 49"/>
          <p:cNvSpPr/>
          <p:nvPr/>
        </p:nvSpPr>
        <p:spPr>
          <a:xfrm>
            <a:off x="1028700" y="6028904"/>
            <a:ext cx="971375" cy="971375"/>
          </a:xfrm>
          <a:custGeom>
            <a:avLst/>
            <a:gdLst/>
            <a:ahLst/>
            <a:cxnLst/>
            <a:rect l="l" t="t" r="r" b="b"/>
            <a:pathLst>
              <a:path w="971375" h="971375">
                <a:moveTo>
                  <a:pt x="0" y="0"/>
                </a:moveTo>
                <a:lnTo>
                  <a:pt x="971375" y="0"/>
                </a:lnTo>
                <a:lnTo>
                  <a:pt x="971375" y="971375"/>
                </a:lnTo>
                <a:lnTo>
                  <a:pt x="0" y="9713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50" name="Freeform 50"/>
          <p:cNvSpPr/>
          <p:nvPr/>
        </p:nvSpPr>
        <p:spPr>
          <a:xfrm>
            <a:off x="1028700" y="7126169"/>
            <a:ext cx="971375" cy="971375"/>
          </a:xfrm>
          <a:custGeom>
            <a:avLst/>
            <a:gdLst/>
            <a:ahLst/>
            <a:cxnLst/>
            <a:rect l="l" t="t" r="r" b="b"/>
            <a:pathLst>
              <a:path w="971375" h="971375">
                <a:moveTo>
                  <a:pt x="0" y="0"/>
                </a:moveTo>
                <a:lnTo>
                  <a:pt x="971375" y="0"/>
                </a:lnTo>
                <a:lnTo>
                  <a:pt x="971375" y="971375"/>
                </a:lnTo>
                <a:lnTo>
                  <a:pt x="0" y="9713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51" name="Freeform 51"/>
          <p:cNvSpPr/>
          <p:nvPr/>
        </p:nvSpPr>
        <p:spPr>
          <a:xfrm>
            <a:off x="1028700" y="8270915"/>
            <a:ext cx="971375" cy="971375"/>
          </a:xfrm>
          <a:custGeom>
            <a:avLst/>
            <a:gdLst/>
            <a:ahLst/>
            <a:cxnLst/>
            <a:rect l="l" t="t" r="r" b="b"/>
            <a:pathLst>
              <a:path w="971375" h="971375">
                <a:moveTo>
                  <a:pt x="0" y="0"/>
                </a:moveTo>
                <a:lnTo>
                  <a:pt x="971375" y="0"/>
                </a:lnTo>
                <a:lnTo>
                  <a:pt x="971375" y="971375"/>
                </a:lnTo>
                <a:lnTo>
                  <a:pt x="0" y="9713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52" name="Freeform 52"/>
          <p:cNvSpPr/>
          <p:nvPr/>
        </p:nvSpPr>
        <p:spPr>
          <a:xfrm>
            <a:off x="1285135" y="5069577"/>
            <a:ext cx="489850" cy="597379"/>
          </a:xfrm>
          <a:custGeom>
            <a:avLst/>
            <a:gdLst/>
            <a:ahLst/>
            <a:cxnLst/>
            <a:rect l="l" t="t" r="r" b="b"/>
            <a:pathLst>
              <a:path w="489850" h="597379">
                <a:moveTo>
                  <a:pt x="0" y="0"/>
                </a:moveTo>
                <a:lnTo>
                  <a:pt x="489850" y="0"/>
                </a:lnTo>
                <a:lnTo>
                  <a:pt x="489850" y="597379"/>
                </a:lnTo>
                <a:lnTo>
                  <a:pt x="0" y="5973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CO"/>
          </a:p>
        </p:txBody>
      </p:sp>
      <p:sp>
        <p:nvSpPr>
          <p:cNvPr id="53" name="Freeform 53"/>
          <p:cNvSpPr/>
          <p:nvPr/>
        </p:nvSpPr>
        <p:spPr>
          <a:xfrm>
            <a:off x="1217740" y="6217944"/>
            <a:ext cx="593296" cy="593296"/>
          </a:xfrm>
          <a:custGeom>
            <a:avLst/>
            <a:gdLst/>
            <a:ahLst/>
            <a:cxnLst/>
            <a:rect l="l" t="t" r="r" b="b"/>
            <a:pathLst>
              <a:path w="593296" h="593296">
                <a:moveTo>
                  <a:pt x="0" y="0"/>
                </a:moveTo>
                <a:lnTo>
                  <a:pt x="593295" y="0"/>
                </a:lnTo>
                <a:lnTo>
                  <a:pt x="593295" y="593296"/>
                </a:lnTo>
                <a:lnTo>
                  <a:pt x="0" y="5932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CO"/>
          </a:p>
        </p:txBody>
      </p:sp>
      <p:sp>
        <p:nvSpPr>
          <p:cNvPr id="54" name="Freeform 54"/>
          <p:cNvSpPr/>
          <p:nvPr/>
        </p:nvSpPr>
        <p:spPr>
          <a:xfrm>
            <a:off x="1217740" y="7424503"/>
            <a:ext cx="593296" cy="392317"/>
          </a:xfrm>
          <a:custGeom>
            <a:avLst/>
            <a:gdLst/>
            <a:ahLst/>
            <a:cxnLst/>
            <a:rect l="l" t="t" r="r" b="b"/>
            <a:pathLst>
              <a:path w="593296" h="392317">
                <a:moveTo>
                  <a:pt x="0" y="0"/>
                </a:moveTo>
                <a:lnTo>
                  <a:pt x="593295" y="0"/>
                </a:lnTo>
                <a:lnTo>
                  <a:pt x="593295" y="392317"/>
                </a:lnTo>
                <a:lnTo>
                  <a:pt x="0" y="3923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s-CO"/>
          </a:p>
        </p:txBody>
      </p:sp>
      <p:sp>
        <p:nvSpPr>
          <p:cNvPr id="55" name="Freeform 55"/>
          <p:cNvSpPr/>
          <p:nvPr/>
        </p:nvSpPr>
        <p:spPr>
          <a:xfrm>
            <a:off x="1306042" y="8463269"/>
            <a:ext cx="416690" cy="619614"/>
          </a:xfrm>
          <a:custGeom>
            <a:avLst/>
            <a:gdLst/>
            <a:ahLst/>
            <a:cxnLst/>
            <a:rect l="l" t="t" r="r" b="b"/>
            <a:pathLst>
              <a:path w="416690" h="619614">
                <a:moveTo>
                  <a:pt x="0" y="0"/>
                </a:moveTo>
                <a:lnTo>
                  <a:pt x="416691" y="0"/>
                </a:lnTo>
                <a:lnTo>
                  <a:pt x="416691" y="619614"/>
                </a:lnTo>
                <a:lnTo>
                  <a:pt x="0" y="61961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s-CO"/>
          </a:p>
        </p:txBody>
      </p:sp>
      <p:sp>
        <p:nvSpPr>
          <p:cNvPr id="56" name="TextBox 56"/>
          <p:cNvSpPr txBox="1"/>
          <p:nvPr/>
        </p:nvSpPr>
        <p:spPr>
          <a:xfrm>
            <a:off x="1028700" y="904875"/>
            <a:ext cx="4055008" cy="800100"/>
          </a:xfrm>
          <a:prstGeom prst="rect">
            <a:avLst/>
          </a:prstGeom>
        </p:spPr>
        <p:txBody>
          <a:bodyPr lIns="0" tIns="0" rIns="0" bIns="0" rtlCol="0" anchor="t">
            <a:spAutoFit/>
          </a:bodyPr>
          <a:lstStyle/>
          <a:p>
            <a:pPr algn="l">
              <a:lnSpc>
                <a:spcPts val="6299"/>
              </a:lnSpc>
              <a:spcBef>
                <a:spcPct val="0"/>
              </a:spcBef>
            </a:pPr>
            <a:r>
              <a:rPr lang="en-US" sz="4499" b="1">
                <a:solidFill>
                  <a:srgbClr val="000000"/>
                </a:solidFill>
                <a:latin typeface="Poppins Bold"/>
                <a:ea typeface="Poppins Bold"/>
                <a:cs typeface="Poppins Bold"/>
                <a:sym typeface="Poppins Bold"/>
              </a:rPr>
              <a:t>Contact Us</a:t>
            </a:r>
          </a:p>
        </p:txBody>
      </p:sp>
      <p:sp>
        <p:nvSpPr>
          <p:cNvPr id="57" name="TextBox 57"/>
          <p:cNvSpPr txBox="1"/>
          <p:nvPr/>
        </p:nvSpPr>
        <p:spPr>
          <a:xfrm>
            <a:off x="1046572" y="1812925"/>
            <a:ext cx="9593789" cy="2559050"/>
          </a:xfrm>
          <a:prstGeom prst="rect">
            <a:avLst/>
          </a:prstGeom>
        </p:spPr>
        <p:txBody>
          <a:bodyPr lIns="0" tIns="0" rIns="0" bIns="0" rtlCol="0" anchor="t">
            <a:spAutoFit/>
          </a:bodyPr>
          <a:lstStyle/>
          <a:p>
            <a:pPr algn="just">
              <a:lnSpc>
                <a:spcPts val="2874"/>
              </a:lnSpc>
            </a:pPr>
            <a:r>
              <a:rPr lang="en-US" sz="2499">
                <a:solidFill>
                  <a:srgbClr val="000000"/>
                </a:solidFill>
                <a:latin typeface="Poppins"/>
                <a:ea typeface="Poppins"/>
                <a:cs typeface="Poppins"/>
                <a:sym typeface="Poppins"/>
              </a:rPr>
              <a:t>Lorem ipsum dolor sit amet, consectetur adipiscing elit. Morbi vehicula tellus eget iaculis euismod. Quisque molestie massa in erat condimentum rhoncus. Sed varius lobortis velit. Morbi nec auctor tellus. Integer id tincidunt nulla, vitae pulvinar ex. Vivamus malesuada ac odio quis vulputate. In consequat pharetra porttitor. Nam libero sem, placerat quis magna sit amet, vehicula tempus elit. Phasellus ac est max.</a:t>
            </a:r>
          </a:p>
        </p:txBody>
      </p:sp>
      <p:sp>
        <p:nvSpPr>
          <p:cNvPr id="58" name="TextBox 58"/>
          <p:cNvSpPr txBox="1"/>
          <p:nvPr/>
        </p:nvSpPr>
        <p:spPr>
          <a:xfrm>
            <a:off x="2269859" y="7318325"/>
            <a:ext cx="5291930" cy="510864"/>
          </a:xfrm>
          <a:prstGeom prst="rect">
            <a:avLst/>
          </a:prstGeom>
        </p:spPr>
        <p:txBody>
          <a:bodyPr lIns="0" tIns="0" rIns="0" bIns="0" rtlCol="0" anchor="t">
            <a:spAutoFit/>
          </a:bodyPr>
          <a:lstStyle/>
          <a:p>
            <a:pPr algn="l">
              <a:lnSpc>
                <a:spcPts val="4039"/>
              </a:lnSpc>
              <a:spcBef>
                <a:spcPct val="0"/>
              </a:spcBef>
            </a:pPr>
            <a:r>
              <a:rPr lang="en-US" sz="2885" b="1">
                <a:solidFill>
                  <a:srgbClr val="FFFFFF"/>
                </a:solidFill>
                <a:latin typeface="Poppins Medium"/>
                <a:ea typeface="Poppins Medium"/>
                <a:cs typeface="Poppins Medium"/>
                <a:sym typeface="Poppins Medium"/>
              </a:rPr>
              <a:t>hello@reallygreatsite.com</a:t>
            </a:r>
          </a:p>
        </p:txBody>
      </p:sp>
      <p:sp>
        <p:nvSpPr>
          <p:cNvPr id="59" name="TextBox 59"/>
          <p:cNvSpPr txBox="1"/>
          <p:nvPr/>
        </p:nvSpPr>
        <p:spPr>
          <a:xfrm>
            <a:off x="2269859" y="8463071"/>
            <a:ext cx="5291930" cy="510864"/>
          </a:xfrm>
          <a:prstGeom prst="rect">
            <a:avLst/>
          </a:prstGeom>
        </p:spPr>
        <p:txBody>
          <a:bodyPr lIns="0" tIns="0" rIns="0" bIns="0" rtlCol="0" anchor="t">
            <a:spAutoFit/>
          </a:bodyPr>
          <a:lstStyle/>
          <a:p>
            <a:pPr algn="l">
              <a:lnSpc>
                <a:spcPts val="4039"/>
              </a:lnSpc>
              <a:spcBef>
                <a:spcPct val="0"/>
              </a:spcBef>
            </a:pPr>
            <a:r>
              <a:rPr lang="en-US" sz="2885" b="1">
                <a:solidFill>
                  <a:srgbClr val="FFFFFF"/>
                </a:solidFill>
                <a:latin typeface="Poppins Medium"/>
                <a:ea typeface="Poppins Medium"/>
                <a:cs typeface="Poppins Medium"/>
                <a:sym typeface="Poppins Medium"/>
              </a:rPr>
              <a:t>123 Anywhere St., Any City</a:t>
            </a:r>
          </a:p>
        </p:txBody>
      </p:sp>
      <p:sp>
        <p:nvSpPr>
          <p:cNvPr id="60" name="TextBox 60"/>
          <p:cNvSpPr txBox="1"/>
          <p:nvPr/>
        </p:nvSpPr>
        <p:spPr>
          <a:xfrm>
            <a:off x="2269859" y="5074735"/>
            <a:ext cx="3385098" cy="510864"/>
          </a:xfrm>
          <a:prstGeom prst="rect">
            <a:avLst/>
          </a:prstGeom>
        </p:spPr>
        <p:txBody>
          <a:bodyPr lIns="0" tIns="0" rIns="0" bIns="0" rtlCol="0" anchor="t">
            <a:spAutoFit/>
          </a:bodyPr>
          <a:lstStyle/>
          <a:p>
            <a:pPr algn="l">
              <a:lnSpc>
                <a:spcPts val="4039"/>
              </a:lnSpc>
              <a:spcBef>
                <a:spcPct val="0"/>
              </a:spcBef>
            </a:pPr>
            <a:r>
              <a:rPr lang="en-US" sz="2885" b="1">
                <a:solidFill>
                  <a:srgbClr val="FFFFFF"/>
                </a:solidFill>
                <a:latin typeface="Poppins Medium"/>
                <a:ea typeface="Poppins Medium"/>
                <a:cs typeface="Poppins Medium"/>
                <a:sym typeface="Poppins Medium"/>
              </a:rPr>
              <a:t>+123-456-7890</a:t>
            </a:r>
          </a:p>
        </p:txBody>
      </p:sp>
      <p:sp>
        <p:nvSpPr>
          <p:cNvPr id="61" name="TextBox 61"/>
          <p:cNvSpPr txBox="1"/>
          <p:nvPr/>
        </p:nvSpPr>
        <p:spPr>
          <a:xfrm>
            <a:off x="2269859" y="6212255"/>
            <a:ext cx="5063073" cy="510864"/>
          </a:xfrm>
          <a:prstGeom prst="rect">
            <a:avLst/>
          </a:prstGeom>
        </p:spPr>
        <p:txBody>
          <a:bodyPr lIns="0" tIns="0" rIns="0" bIns="0" rtlCol="0" anchor="t">
            <a:spAutoFit/>
          </a:bodyPr>
          <a:lstStyle/>
          <a:p>
            <a:pPr algn="l">
              <a:lnSpc>
                <a:spcPts val="4039"/>
              </a:lnSpc>
              <a:spcBef>
                <a:spcPct val="0"/>
              </a:spcBef>
            </a:pPr>
            <a:r>
              <a:rPr lang="en-US" sz="2885" b="1">
                <a:solidFill>
                  <a:srgbClr val="FFFFFF"/>
                </a:solidFill>
                <a:latin typeface="Poppins Medium"/>
                <a:ea typeface="Poppins Medium"/>
                <a:cs typeface="Poppins Medium"/>
                <a:sym typeface="Poppins Medium"/>
              </a:rPr>
              <a:t>www.reallygreatsite.com</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514930" y="-161748"/>
            <a:ext cx="7773070" cy="10447260"/>
            <a:chOff x="0" y="0"/>
            <a:chExt cx="26201929" cy="35216249"/>
          </a:xfrm>
        </p:grpSpPr>
        <p:sp>
          <p:nvSpPr>
            <p:cNvPr id="3" name="Freeform 3"/>
            <p:cNvSpPr/>
            <p:nvPr/>
          </p:nvSpPr>
          <p:spPr>
            <a:xfrm>
              <a:off x="0" y="0"/>
              <a:ext cx="26201877" cy="35216210"/>
            </a:xfrm>
            <a:custGeom>
              <a:avLst/>
              <a:gdLst/>
              <a:ahLst/>
              <a:cxnLst/>
              <a:rect l="l" t="t" r="r" b="b"/>
              <a:pathLst>
                <a:path w="26201877" h="35216210">
                  <a:moveTo>
                    <a:pt x="4259326" y="0"/>
                  </a:moveTo>
                  <a:lnTo>
                    <a:pt x="0" y="12798171"/>
                  </a:lnTo>
                  <a:lnTo>
                    <a:pt x="12784709" y="35216210"/>
                  </a:lnTo>
                  <a:lnTo>
                    <a:pt x="26201877" y="35216210"/>
                  </a:lnTo>
                  <a:lnTo>
                    <a:pt x="26201877" y="0"/>
                  </a:lnTo>
                  <a:close/>
                </a:path>
              </a:pathLst>
            </a:custGeom>
            <a:blipFill>
              <a:blip r:embed="rId2"/>
              <a:stretch>
                <a:fillRect l="-105456" t="-10036" r="-21487"/>
              </a:stretch>
            </a:blipFill>
          </p:spPr>
          <p:txBody>
            <a:bodyPr/>
            <a:lstStyle/>
            <a:p>
              <a:endParaRPr lang="es-CO"/>
            </a:p>
          </p:txBody>
        </p:sp>
      </p:grpSp>
      <p:grpSp>
        <p:nvGrpSpPr>
          <p:cNvPr id="4" name="Group 4"/>
          <p:cNvGrpSpPr/>
          <p:nvPr/>
        </p:nvGrpSpPr>
        <p:grpSpPr>
          <a:xfrm>
            <a:off x="9638636" y="8246450"/>
            <a:ext cx="3389448" cy="2965767"/>
            <a:chOff x="0" y="0"/>
            <a:chExt cx="812800" cy="711200"/>
          </a:xfrm>
        </p:grpSpPr>
        <p:sp>
          <p:nvSpPr>
            <p:cNvPr id="5" name="Freeform 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88B6"/>
            </a:solidFill>
          </p:spPr>
          <p:txBody>
            <a:bodyPr/>
            <a:lstStyle/>
            <a:p>
              <a:endParaRPr lang="es-CO"/>
            </a:p>
          </p:txBody>
        </p:sp>
        <p:sp>
          <p:nvSpPr>
            <p:cNvPr id="6" name="TextBox 6"/>
            <p:cNvSpPr txBox="1"/>
            <p:nvPr/>
          </p:nvSpPr>
          <p:spPr>
            <a:xfrm>
              <a:off x="127000" y="292100"/>
              <a:ext cx="558800" cy="3683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rot="3614395">
            <a:off x="6083678" y="8351764"/>
            <a:ext cx="11928623" cy="865671"/>
            <a:chOff x="0" y="0"/>
            <a:chExt cx="3139792" cy="227858"/>
          </a:xfrm>
        </p:grpSpPr>
        <p:sp>
          <p:nvSpPr>
            <p:cNvPr id="8" name="Freeform 8"/>
            <p:cNvSpPr/>
            <p:nvPr/>
          </p:nvSpPr>
          <p:spPr>
            <a:xfrm>
              <a:off x="0" y="0"/>
              <a:ext cx="3139792" cy="227858"/>
            </a:xfrm>
            <a:custGeom>
              <a:avLst/>
              <a:gdLst/>
              <a:ahLst/>
              <a:cxnLst/>
              <a:rect l="l" t="t" r="r" b="b"/>
              <a:pathLst>
                <a:path w="3139792" h="227858">
                  <a:moveTo>
                    <a:pt x="2936592" y="0"/>
                  </a:moveTo>
                  <a:lnTo>
                    <a:pt x="0" y="0"/>
                  </a:lnTo>
                  <a:lnTo>
                    <a:pt x="203200" y="227858"/>
                  </a:lnTo>
                  <a:lnTo>
                    <a:pt x="3139792" y="227858"/>
                  </a:lnTo>
                  <a:lnTo>
                    <a:pt x="2936592" y="0"/>
                  </a:lnTo>
                  <a:close/>
                </a:path>
              </a:pathLst>
            </a:custGeom>
            <a:solidFill>
              <a:srgbClr val="2B4865"/>
            </a:solidFill>
          </p:spPr>
          <p:txBody>
            <a:bodyPr/>
            <a:lstStyle/>
            <a:p>
              <a:endParaRPr lang="es-CO"/>
            </a:p>
          </p:txBody>
        </p:sp>
        <p:sp>
          <p:nvSpPr>
            <p:cNvPr id="9" name="TextBox 9"/>
            <p:cNvSpPr txBox="1"/>
            <p:nvPr/>
          </p:nvSpPr>
          <p:spPr>
            <a:xfrm>
              <a:off x="101600" y="-38100"/>
              <a:ext cx="2936592"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rot="-4292735">
            <a:off x="4945360" y="-3542151"/>
            <a:ext cx="9386553" cy="4929661"/>
            <a:chOff x="0" y="0"/>
            <a:chExt cx="435643" cy="228792"/>
          </a:xfrm>
        </p:grpSpPr>
        <p:sp>
          <p:nvSpPr>
            <p:cNvPr id="11" name="Freeform 11"/>
            <p:cNvSpPr/>
            <p:nvPr/>
          </p:nvSpPr>
          <p:spPr>
            <a:xfrm>
              <a:off x="0" y="0"/>
              <a:ext cx="435643" cy="228792"/>
            </a:xfrm>
            <a:custGeom>
              <a:avLst/>
              <a:gdLst/>
              <a:ahLst/>
              <a:cxnLst/>
              <a:rect l="l" t="t" r="r" b="b"/>
              <a:pathLst>
                <a:path w="435643" h="228792">
                  <a:moveTo>
                    <a:pt x="203200" y="0"/>
                  </a:moveTo>
                  <a:lnTo>
                    <a:pt x="435643" y="0"/>
                  </a:lnTo>
                  <a:lnTo>
                    <a:pt x="232443" y="228792"/>
                  </a:lnTo>
                  <a:lnTo>
                    <a:pt x="0" y="228792"/>
                  </a:lnTo>
                  <a:lnTo>
                    <a:pt x="203200" y="0"/>
                  </a:lnTo>
                  <a:close/>
                </a:path>
              </a:pathLst>
            </a:custGeom>
            <a:solidFill>
              <a:srgbClr val="2B4865"/>
            </a:solidFill>
          </p:spPr>
          <p:txBody>
            <a:bodyPr/>
            <a:lstStyle/>
            <a:p>
              <a:endParaRPr lang="es-CO"/>
            </a:p>
          </p:txBody>
        </p:sp>
        <p:sp>
          <p:nvSpPr>
            <p:cNvPr id="12" name="TextBox 12"/>
            <p:cNvSpPr txBox="1"/>
            <p:nvPr/>
          </p:nvSpPr>
          <p:spPr>
            <a:xfrm>
              <a:off x="101600" y="-38100"/>
              <a:ext cx="232443" cy="266892"/>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rot="3614395">
            <a:off x="3440918" y="4651828"/>
            <a:ext cx="14927679" cy="865671"/>
            <a:chOff x="0" y="0"/>
            <a:chExt cx="3929188" cy="227858"/>
          </a:xfrm>
        </p:grpSpPr>
        <p:sp>
          <p:nvSpPr>
            <p:cNvPr id="14" name="Freeform 14"/>
            <p:cNvSpPr/>
            <p:nvPr/>
          </p:nvSpPr>
          <p:spPr>
            <a:xfrm>
              <a:off x="0" y="0"/>
              <a:ext cx="3929188" cy="227858"/>
            </a:xfrm>
            <a:custGeom>
              <a:avLst/>
              <a:gdLst/>
              <a:ahLst/>
              <a:cxnLst/>
              <a:rect l="l" t="t" r="r" b="b"/>
              <a:pathLst>
                <a:path w="3929188" h="227858">
                  <a:moveTo>
                    <a:pt x="3725988" y="0"/>
                  </a:moveTo>
                  <a:lnTo>
                    <a:pt x="0" y="0"/>
                  </a:lnTo>
                  <a:lnTo>
                    <a:pt x="203200" y="227858"/>
                  </a:lnTo>
                  <a:lnTo>
                    <a:pt x="3929188" y="227858"/>
                  </a:lnTo>
                  <a:lnTo>
                    <a:pt x="3725988" y="0"/>
                  </a:lnTo>
                  <a:close/>
                </a:path>
              </a:pathLst>
            </a:custGeom>
            <a:solidFill>
              <a:srgbClr val="0088B6"/>
            </a:solidFill>
          </p:spPr>
          <p:txBody>
            <a:bodyPr/>
            <a:lstStyle/>
            <a:p>
              <a:endParaRPr lang="es-CO"/>
            </a:p>
          </p:txBody>
        </p:sp>
        <p:sp>
          <p:nvSpPr>
            <p:cNvPr id="15" name="TextBox 15"/>
            <p:cNvSpPr txBox="1"/>
            <p:nvPr/>
          </p:nvSpPr>
          <p:spPr>
            <a:xfrm>
              <a:off x="101600" y="-38100"/>
              <a:ext cx="3725988" cy="265958"/>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1028700" y="1047654"/>
            <a:ext cx="690117" cy="710545"/>
          </a:xfrm>
          <a:custGeom>
            <a:avLst/>
            <a:gdLst/>
            <a:ahLst/>
            <a:cxnLst/>
            <a:rect l="l" t="t" r="r" b="b"/>
            <a:pathLst>
              <a:path w="690117" h="710545">
                <a:moveTo>
                  <a:pt x="0" y="0"/>
                </a:moveTo>
                <a:lnTo>
                  <a:pt x="690117" y="0"/>
                </a:lnTo>
                <a:lnTo>
                  <a:pt x="690117" y="710545"/>
                </a:lnTo>
                <a:lnTo>
                  <a:pt x="0" y="7105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17" name="Freeform 17"/>
          <p:cNvSpPr/>
          <p:nvPr/>
        </p:nvSpPr>
        <p:spPr>
          <a:xfrm>
            <a:off x="1028700" y="8481676"/>
            <a:ext cx="767074" cy="767074"/>
          </a:xfrm>
          <a:custGeom>
            <a:avLst/>
            <a:gdLst/>
            <a:ahLst/>
            <a:cxnLst/>
            <a:rect l="l" t="t" r="r" b="b"/>
            <a:pathLst>
              <a:path w="767074" h="767074">
                <a:moveTo>
                  <a:pt x="0" y="0"/>
                </a:moveTo>
                <a:lnTo>
                  <a:pt x="767074" y="0"/>
                </a:lnTo>
                <a:lnTo>
                  <a:pt x="767074" y="767073"/>
                </a:lnTo>
                <a:lnTo>
                  <a:pt x="0" y="76707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CO"/>
          </a:p>
        </p:txBody>
      </p:sp>
      <p:grpSp>
        <p:nvGrpSpPr>
          <p:cNvPr id="18" name="Group 18"/>
          <p:cNvGrpSpPr/>
          <p:nvPr/>
        </p:nvGrpSpPr>
        <p:grpSpPr>
          <a:xfrm rot="-7180252">
            <a:off x="8779147" y="6186141"/>
            <a:ext cx="1433634" cy="625239"/>
            <a:chOff x="0" y="0"/>
            <a:chExt cx="812800" cy="354480"/>
          </a:xfrm>
        </p:grpSpPr>
        <p:sp>
          <p:nvSpPr>
            <p:cNvPr id="19" name="Freeform 19"/>
            <p:cNvSpPr/>
            <p:nvPr/>
          </p:nvSpPr>
          <p:spPr>
            <a:xfrm>
              <a:off x="0" y="0"/>
              <a:ext cx="812800" cy="354480"/>
            </a:xfrm>
            <a:custGeom>
              <a:avLst/>
              <a:gdLst/>
              <a:ahLst/>
              <a:cxnLst/>
              <a:rect l="l" t="t" r="r" b="b"/>
              <a:pathLst>
                <a:path w="812800" h="354480">
                  <a:moveTo>
                    <a:pt x="609600" y="0"/>
                  </a:moveTo>
                  <a:lnTo>
                    <a:pt x="0" y="0"/>
                  </a:lnTo>
                  <a:lnTo>
                    <a:pt x="203200" y="354480"/>
                  </a:lnTo>
                  <a:lnTo>
                    <a:pt x="812800" y="354480"/>
                  </a:lnTo>
                  <a:lnTo>
                    <a:pt x="609600" y="0"/>
                  </a:lnTo>
                  <a:close/>
                </a:path>
              </a:pathLst>
            </a:custGeom>
            <a:solidFill>
              <a:srgbClr val="0088B6"/>
            </a:solidFill>
          </p:spPr>
          <p:txBody>
            <a:bodyPr/>
            <a:lstStyle/>
            <a:p>
              <a:endParaRPr lang="es-CO"/>
            </a:p>
          </p:txBody>
        </p:sp>
        <p:sp>
          <p:nvSpPr>
            <p:cNvPr id="20" name="TextBox 20"/>
            <p:cNvSpPr txBox="1"/>
            <p:nvPr/>
          </p:nvSpPr>
          <p:spPr>
            <a:xfrm>
              <a:off x="101600" y="-38100"/>
              <a:ext cx="609600" cy="39258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rot="-7180252">
            <a:off x="9465135" y="7391474"/>
            <a:ext cx="1433634" cy="625239"/>
            <a:chOff x="0" y="0"/>
            <a:chExt cx="812800" cy="354480"/>
          </a:xfrm>
        </p:grpSpPr>
        <p:sp>
          <p:nvSpPr>
            <p:cNvPr id="22" name="Freeform 22"/>
            <p:cNvSpPr/>
            <p:nvPr/>
          </p:nvSpPr>
          <p:spPr>
            <a:xfrm>
              <a:off x="0" y="0"/>
              <a:ext cx="812800" cy="354480"/>
            </a:xfrm>
            <a:custGeom>
              <a:avLst/>
              <a:gdLst/>
              <a:ahLst/>
              <a:cxnLst/>
              <a:rect l="l" t="t" r="r" b="b"/>
              <a:pathLst>
                <a:path w="812800" h="354480">
                  <a:moveTo>
                    <a:pt x="609600" y="0"/>
                  </a:moveTo>
                  <a:lnTo>
                    <a:pt x="0" y="0"/>
                  </a:lnTo>
                  <a:lnTo>
                    <a:pt x="203200" y="354480"/>
                  </a:lnTo>
                  <a:lnTo>
                    <a:pt x="812800" y="354480"/>
                  </a:lnTo>
                  <a:lnTo>
                    <a:pt x="609600" y="0"/>
                  </a:lnTo>
                  <a:close/>
                </a:path>
              </a:pathLst>
            </a:custGeom>
            <a:solidFill>
              <a:srgbClr val="2B4865"/>
            </a:solidFill>
          </p:spPr>
          <p:txBody>
            <a:bodyPr/>
            <a:lstStyle/>
            <a:p>
              <a:endParaRPr lang="es-CO"/>
            </a:p>
          </p:txBody>
        </p:sp>
        <p:sp>
          <p:nvSpPr>
            <p:cNvPr id="23" name="TextBox 23"/>
            <p:cNvSpPr txBox="1"/>
            <p:nvPr/>
          </p:nvSpPr>
          <p:spPr>
            <a:xfrm>
              <a:off x="101600" y="-38100"/>
              <a:ext cx="609600" cy="39258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1884949" y="1075433"/>
            <a:ext cx="1952681" cy="645463"/>
          </a:xfrm>
          <a:prstGeom prst="rect">
            <a:avLst/>
          </a:prstGeom>
        </p:spPr>
        <p:txBody>
          <a:bodyPr lIns="0" tIns="0" rIns="0" bIns="0" rtlCol="0" anchor="t">
            <a:spAutoFit/>
          </a:bodyPr>
          <a:lstStyle/>
          <a:p>
            <a:pPr algn="l">
              <a:lnSpc>
                <a:spcPts val="2520"/>
              </a:lnSpc>
            </a:pPr>
            <a:r>
              <a:rPr lang="en-US" sz="2210" b="1">
                <a:solidFill>
                  <a:srgbClr val="000000"/>
                </a:solidFill>
                <a:latin typeface="Poppins Semi-Bold"/>
                <a:ea typeface="Poppins Semi-Bold"/>
                <a:cs typeface="Poppins Semi-Bold"/>
                <a:sym typeface="Poppins Semi-Bold"/>
              </a:rPr>
              <a:t>Keithston and Partners</a:t>
            </a:r>
          </a:p>
        </p:txBody>
      </p:sp>
      <p:sp>
        <p:nvSpPr>
          <p:cNvPr id="25" name="TextBox 25"/>
          <p:cNvSpPr txBox="1"/>
          <p:nvPr/>
        </p:nvSpPr>
        <p:spPr>
          <a:xfrm>
            <a:off x="1983295" y="8745662"/>
            <a:ext cx="3991000" cy="438675"/>
          </a:xfrm>
          <a:prstGeom prst="rect">
            <a:avLst/>
          </a:prstGeom>
        </p:spPr>
        <p:txBody>
          <a:bodyPr lIns="0" tIns="0" rIns="0" bIns="0" rtlCol="0" anchor="t">
            <a:spAutoFit/>
          </a:bodyPr>
          <a:lstStyle/>
          <a:p>
            <a:pPr algn="l">
              <a:lnSpc>
                <a:spcPts val="3203"/>
              </a:lnSpc>
            </a:pPr>
            <a:r>
              <a:rPr lang="en-US" sz="2810" b="1">
                <a:solidFill>
                  <a:srgbClr val="000000"/>
                </a:solidFill>
                <a:latin typeface="Poppins Semi-Bold"/>
                <a:ea typeface="Poppins Semi-Bold"/>
                <a:cs typeface="Poppins Semi-Bold"/>
                <a:sym typeface="Poppins Semi-Bold"/>
              </a:rPr>
              <a:t>reallygreatsite.com</a:t>
            </a:r>
          </a:p>
        </p:txBody>
      </p:sp>
      <p:sp>
        <p:nvSpPr>
          <p:cNvPr id="26" name="TextBox 26"/>
          <p:cNvSpPr txBox="1"/>
          <p:nvPr/>
        </p:nvSpPr>
        <p:spPr>
          <a:xfrm>
            <a:off x="1983295" y="8546088"/>
            <a:ext cx="3460317" cy="245530"/>
          </a:xfrm>
          <a:prstGeom prst="rect">
            <a:avLst/>
          </a:prstGeom>
        </p:spPr>
        <p:txBody>
          <a:bodyPr lIns="0" tIns="0" rIns="0" bIns="0" rtlCol="0" anchor="t">
            <a:spAutoFit/>
          </a:bodyPr>
          <a:lstStyle/>
          <a:p>
            <a:pPr algn="l">
              <a:lnSpc>
                <a:spcPts val="1859"/>
              </a:lnSpc>
            </a:pPr>
            <a:r>
              <a:rPr lang="en-US" sz="1631">
                <a:solidFill>
                  <a:srgbClr val="000000"/>
                </a:solidFill>
                <a:latin typeface="Poppins"/>
                <a:ea typeface="Poppins"/>
                <a:cs typeface="Poppins"/>
                <a:sym typeface="Poppins"/>
              </a:rPr>
              <a:t>Visit Our Website</a:t>
            </a:r>
          </a:p>
        </p:txBody>
      </p:sp>
      <p:sp>
        <p:nvSpPr>
          <p:cNvPr id="27" name="TextBox 27"/>
          <p:cNvSpPr txBox="1"/>
          <p:nvPr/>
        </p:nvSpPr>
        <p:spPr>
          <a:xfrm>
            <a:off x="1028700" y="3874234"/>
            <a:ext cx="7508480" cy="1384419"/>
          </a:xfrm>
          <a:prstGeom prst="rect">
            <a:avLst/>
          </a:prstGeom>
        </p:spPr>
        <p:txBody>
          <a:bodyPr lIns="0" tIns="0" rIns="0" bIns="0" rtlCol="0" anchor="t">
            <a:spAutoFit/>
          </a:bodyPr>
          <a:lstStyle/>
          <a:p>
            <a:pPr algn="l">
              <a:lnSpc>
                <a:spcPts val="9674"/>
              </a:lnSpc>
            </a:pPr>
            <a:r>
              <a:rPr lang="en-US" sz="9674" b="1">
                <a:solidFill>
                  <a:srgbClr val="000000"/>
                </a:solidFill>
                <a:latin typeface="Poppins Bold"/>
                <a:ea typeface="Poppins Bold"/>
                <a:cs typeface="Poppins Bold"/>
                <a:sym typeface="Poppins Bold"/>
              </a:rPr>
              <a:t>THANK YOU</a:t>
            </a:r>
          </a:p>
        </p:txBody>
      </p:sp>
      <p:sp>
        <p:nvSpPr>
          <p:cNvPr id="28" name="TextBox 28"/>
          <p:cNvSpPr txBox="1"/>
          <p:nvPr/>
        </p:nvSpPr>
        <p:spPr>
          <a:xfrm>
            <a:off x="1028700" y="5249128"/>
            <a:ext cx="7683039" cy="531217"/>
          </a:xfrm>
          <a:prstGeom prst="rect">
            <a:avLst/>
          </a:prstGeom>
        </p:spPr>
        <p:txBody>
          <a:bodyPr lIns="0" tIns="0" rIns="0" bIns="0" rtlCol="0" anchor="t">
            <a:spAutoFit/>
          </a:bodyPr>
          <a:lstStyle/>
          <a:p>
            <a:pPr algn="l">
              <a:lnSpc>
                <a:spcPts val="3948"/>
              </a:lnSpc>
            </a:pPr>
            <a:r>
              <a:rPr lang="en-US" sz="3463" b="1" spc="1149">
                <a:solidFill>
                  <a:srgbClr val="000000"/>
                </a:solidFill>
                <a:latin typeface="Poppins Semi-Bold"/>
                <a:ea typeface="Poppins Semi-Bold"/>
                <a:cs typeface="Poppins Semi-Bold"/>
                <a:sym typeface="Poppins Semi-Bold"/>
              </a:rPr>
              <a:t>FOR YOUR ATTENTION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72906" y="-114491"/>
            <a:ext cx="6696360" cy="10515983"/>
            <a:chOff x="0" y="0"/>
            <a:chExt cx="21004886" cy="32986129"/>
          </a:xfrm>
        </p:grpSpPr>
        <p:sp>
          <p:nvSpPr>
            <p:cNvPr id="3" name="Freeform 3"/>
            <p:cNvSpPr/>
            <p:nvPr/>
          </p:nvSpPr>
          <p:spPr>
            <a:xfrm>
              <a:off x="0" y="0"/>
              <a:ext cx="21004912" cy="32986092"/>
            </a:xfrm>
            <a:custGeom>
              <a:avLst/>
              <a:gdLst/>
              <a:ahLst/>
              <a:cxnLst/>
              <a:rect l="l" t="t" r="r" b="b"/>
              <a:pathLst>
                <a:path w="21004912" h="32986092">
                  <a:moveTo>
                    <a:pt x="0" y="0"/>
                  </a:moveTo>
                  <a:lnTo>
                    <a:pt x="0" y="32986092"/>
                  </a:lnTo>
                  <a:lnTo>
                    <a:pt x="7515860" y="32986092"/>
                  </a:lnTo>
                  <a:lnTo>
                    <a:pt x="21004912" y="9356090"/>
                  </a:lnTo>
                  <a:lnTo>
                    <a:pt x="17844897" y="0"/>
                  </a:lnTo>
                  <a:close/>
                </a:path>
              </a:pathLst>
            </a:custGeom>
            <a:blipFill>
              <a:blip r:embed="rId2"/>
              <a:stretch>
                <a:fillRect l="-81035" r="-54451"/>
              </a:stretch>
            </a:blipFill>
          </p:spPr>
          <p:txBody>
            <a:bodyPr/>
            <a:lstStyle/>
            <a:p>
              <a:endParaRPr lang="es-CO"/>
            </a:p>
          </p:txBody>
        </p:sp>
      </p:grpSp>
      <p:grpSp>
        <p:nvGrpSpPr>
          <p:cNvPr id="4" name="Group 4"/>
          <p:cNvGrpSpPr/>
          <p:nvPr/>
        </p:nvGrpSpPr>
        <p:grpSpPr>
          <a:xfrm>
            <a:off x="3657428" y="8613038"/>
            <a:ext cx="3389448" cy="2965767"/>
            <a:chOff x="0" y="0"/>
            <a:chExt cx="812800" cy="711200"/>
          </a:xfrm>
        </p:grpSpPr>
        <p:sp>
          <p:nvSpPr>
            <p:cNvPr id="5" name="Freeform 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88B6"/>
            </a:solidFill>
          </p:spPr>
          <p:txBody>
            <a:bodyPr/>
            <a:lstStyle/>
            <a:p>
              <a:endParaRPr lang="es-CO"/>
            </a:p>
          </p:txBody>
        </p:sp>
        <p:sp>
          <p:nvSpPr>
            <p:cNvPr id="6" name="TextBox 6"/>
            <p:cNvSpPr txBox="1"/>
            <p:nvPr/>
          </p:nvSpPr>
          <p:spPr>
            <a:xfrm>
              <a:off x="127000" y="292100"/>
              <a:ext cx="558800" cy="3683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rot="7174198">
            <a:off x="6371879" y="6497123"/>
            <a:ext cx="1468479" cy="613615"/>
            <a:chOff x="0" y="0"/>
            <a:chExt cx="812800" cy="339635"/>
          </a:xfrm>
        </p:grpSpPr>
        <p:sp>
          <p:nvSpPr>
            <p:cNvPr id="8" name="Freeform 8"/>
            <p:cNvSpPr/>
            <p:nvPr/>
          </p:nvSpPr>
          <p:spPr>
            <a:xfrm>
              <a:off x="0" y="0"/>
              <a:ext cx="812800" cy="339635"/>
            </a:xfrm>
            <a:custGeom>
              <a:avLst/>
              <a:gdLst/>
              <a:ahLst/>
              <a:cxnLst/>
              <a:rect l="l" t="t" r="r" b="b"/>
              <a:pathLst>
                <a:path w="812800" h="339635">
                  <a:moveTo>
                    <a:pt x="203200" y="0"/>
                  </a:moveTo>
                  <a:lnTo>
                    <a:pt x="812800" y="0"/>
                  </a:lnTo>
                  <a:lnTo>
                    <a:pt x="609600" y="339635"/>
                  </a:lnTo>
                  <a:lnTo>
                    <a:pt x="0" y="339635"/>
                  </a:lnTo>
                  <a:lnTo>
                    <a:pt x="203200" y="0"/>
                  </a:lnTo>
                  <a:close/>
                </a:path>
              </a:pathLst>
            </a:custGeom>
            <a:solidFill>
              <a:srgbClr val="0088B6"/>
            </a:solidFill>
          </p:spPr>
          <p:txBody>
            <a:bodyPr/>
            <a:lstStyle/>
            <a:p>
              <a:endParaRPr lang="es-CO"/>
            </a:p>
          </p:txBody>
        </p:sp>
        <p:sp>
          <p:nvSpPr>
            <p:cNvPr id="9" name="TextBox 9"/>
            <p:cNvSpPr txBox="1"/>
            <p:nvPr/>
          </p:nvSpPr>
          <p:spPr>
            <a:xfrm>
              <a:off x="101600" y="-38100"/>
              <a:ext cx="609600" cy="377735"/>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rot="7174198">
            <a:off x="5672532" y="7711981"/>
            <a:ext cx="1468479" cy="613615"/>
            <a:chOff x="0" y="0"/>
            <a:chExt cx="812800" cy="339635"/>
          </a:xfrm>
        </p:grpSpPr>
        <p:sp>
          <p:nvSpPr>
            <p:cNvPr id="11" name="Freeform 11"/>
            <p:cNvSpPr/>
            <p:nvPr/>
          </p:nvSpPr>
          <p:spPr>
            <a:xfrm>
              <a:off x="0" y="0"/>
              <a:ext cx="812800" cy="339635"/>
            </a:xfrm>
            <a:custGeom>
              <a:avLst/>
              <a:gdLst/>
              <a:ahLst/>
              <a:cxnLst/>
              <a:rect l="l" t="t" r="r" b="b"/>
              <a:pathLst>
                <a:path w="812800" h="339635">
                  <a:moveTo>
                    <a:pt x="203200" y="0"/>
                  </a:moveTo>
                  <a:lnTo>
                    <a:pt x="812800" y="0"/>
                  </a:lnTo>
                  <a:lnTo>
                    <a:pt x="609600" y="339635"/>
                  </a:lnTo>
                  <a:lnTo>
                    <a:pt x="0" y="339635"/>
                  </a:lnTo>
                  <a:lnTo>
                    <a:pt x="203200" y="0"/>
                  </a:lnTo>
                  <a:close/>
                </a:path>
              </a:pathLst>
            </a:custGeom>
            <a:solidFill>
              <a:srgbClr val="2B4865"/>
            </a:solidFill>
          </p:spPr>
          <p:txBody>
            <a:bodyPr/>
            <a:lstStyle/>
            <a:p>
              <a:endParaRPr lang="es-CO"/>
            </a:p>
          </p:txBody>
        </p:sp>
        <p:sp>
          <p:nvSpPr>
            <p:cNvPr id="12" name="TextBox 12"/>
            <p:cNvSpPr txBox="1"/>
            <p:nvPr/>
          </p:nvSpPr>
          <p:spPr>
            <a:xfrm>
              <a:off x="101600" y="-38100"/>
              <a:ext cx="609600" cy="37773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rot="7182689">
            <a:off x="217831" y="7687896"/>
            <a:ext cx="9765479" cy="915222"/>
            <a:chOff x="0" y="0"/>
            <a:chExt cx="2357911" cy="220984"/>
          </a:xfrm>
        </p:grpSpPr>
        <p:sp>
          <p:nvSpPr>
            <p:cNvPr id="14" name="Freeform 14"/>
            <p:cNvSpPr/>
            <p:nvPr/>
          </p:nvSpPr>
          <p:spPr>
            <a:xfrm>
              <a:off x="0" y="0"/>
              <a:ext cx="2357911" cy="220984"/>
            </a:xfrm>
            <a:custGeom>
              <a:avLst/>
              <a:gdLst/>
              <a:ahLst/>
              <a:cxnLst/>
              <a:rect l="l" t="t" r="r" b="b"/>
              <a:pathLst>
                <a:path w="2357911" h="220984">
                  <a:moveTo>
                    <a:pt x="203200" y="0"/>
                  </a:moveTo>
                  <a:lnTo>
                    <a:pt x="2357911" y="0"/>
                  </a:lnTo>
                  <a:lnTo>
                    <a:pt x="2154711" y="220984"/>
                  </a:lnTo>
                  <a:lnTo>
                    <a:pt x="0" y="220984"/>
                  </a:lnTo>
                  <a:lnTo>
                    <a:pt x="203200" y="0"/>
                  </a:lnTo>
                  <a:close/>
                </a:path>
              </a:pathLst>
            </a:custGeom>
            <a:solidFill>
              <a:srgbClr val="2B4865"/>
            </a:solidFill>
          </p:spPr>
          <p:txBody>
            <a:bodyPr/>
            <a:lstStyle/>
            <a:p>
              <a:endParaRPr lang="es-CO"/>
            </a:p>
          </p:txBody>
        </p:sp>
        <p:sp>
          <p:nvSpPr>
            <p:cNvPr id="15" name="TextBox 15"/>
            <p:cNvSpPr txBox="1"/>
            <p:nvPr/>
          </p:nvSpPr>
          <p:spPr>
            <a:xfrm>
              <a:off x="101600" y="-38100"/>
              <a:ext cx="2154711" cy="259084"/>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rot="-3585562">
            <a:off x="3265111" y="-2593527"/>
            <a:ext cx="7176132" cy="3768785"/>
            <a:chOff x="0" y="0"/>
            <a:chExt cx="435643" cy="228792"/>
          </a:xfrm>
        </p:grpSpPr>
        <p:sp>
          <p:nvSpPr>
            <p:cNvPr id="17" name="Freeform 17"/>
            <p:cNvSpPr/>
            <p:nvPr/>
          </p:nvSpPr>
          <p:spPr>
            <a:xfrm>
              <a:off x="0" y="0"/>
              <a:ext cx="435643" cy="228792"/>
            </a:xfrm>
            <a:custGeom>
              <a:avLst/>
              <a:gdLst/>
              <a:ahLst/>
              <a:cxnLst/>
              <a:rect l="l" t="t" r="r" b="b"/>
              <a:pathLst>
                <a:path w="435643" h="228792">
                  <a:moveTo>
                    <a:pt x="203200" y="0"/>
                  </a:moveTo>
                  <a:lnTo>
                    <a:pt x="435643" y="0"/>
                  </a:lnTo>
                  <a:lnTo>
                    <a:pt x="232443" y="228792"/>
                  </a:lnTo>
                  <a:lnTo>
                    <a:pt x="0" y="228792"/>
                  </a:lnTo>
                  <a:lnTo>
                    <a:pt x="203200" y="0"/>
                  </a:lnTo>
                  <a:close/>
                </a:path>
              </a:pathLst>
            </a:custGeom>
            <a:solidFill>
              <a:srgbClr val="2B4865"/>
            </a:solidFill>
          </p:spPr>
          <p:txBody>
            <a:bodyPr/>
            <a:lstStyle/>
            <a:p>
              <a:endParaRPr lang="es-CO"/>
            </a:p>
          </p:txBody>
        </p:sp>
        <p:sp>
          <p:nvSpPr>
            <p:cNvPr id="18" name="TextBox 18"/>
            <p:cNvSpPr txBox="1"/>
            <p:nvPr/>
          </p:nvSpPr>
          <p:spPr>
            <a:xfrm>
              <a:off x="101600" y="-38100"/>
              <a:ext cx="232443" cy="266892"/>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rot="7182689">
            <a:off x="-2007246" y="4701411"/>
            <a:ext cx="15622060" cy="901256"/>
            <a:chOff x="0" y="0"/>
            <a:chExt cx="3830456" cy="220984"/>
          </a:xfrm>
        </p:grpSpPr>
        <p:sp>
          <p:nvSpPr>
            <p:cNvPr id="20" name="Freeform 20"/>
            <p:cNvSpPr/>
            <p:nvPr/>
          </p:nvSpPr>
          <p:spPr>
            <a:xfrm>
              <a:off x="0" y="0"/>
              <a:ext cx="3830457" cy="220984"/>
            </a:xfrm>
            <a:custGeom>
              <a:avLst/>
              <a:gdLst/>
              <a:ahLst/>
              <a:cxnLst/>
              <a:rect l="l" t="t" r="r" b="b"/>
              <a:pathLst>
                <a:path w="3830457" h="220984">
                  <a:moveTo>
                    <a:pt x="203200" y="0"/>
                  </a:moveTo>
                  <a:lnTo>
                    <a:pt x="3830457" y="0"/>
                  </a:lnTo>
                  <a:lnTo>
                    <a:pt x="3627257" y="220984"/>
                  </a:lnTo>
                  <a:lnTo>
                    <a:pt x="0" y="220984"/>
                  </a:lnTo>
                  <a:lnTo>
                    <a:pt x="203200" y="0"/>
                  </a:lnTo>
                  <a:close/>
                </a:path>
              </a:pathLst>
            </a:custGeom>
            <a:solidFill>
              <a:srgbClr val="0088B6"/>
            </a:solidFill>
          </p:spPr>
          <p:txBody>
            <a:bodyPr/>
            <a:lstStyle/>
            <a:p>
              <a:endParaRPr lang="es-CO"/>
            </a:p>
          </p:txBody>
        </p:sp>
        <p:sp>
          <p:nvSpPr>
            <p:cNvPr id="21" name="TextBox 21"/>
            <p:cNvSpPr txBox="1"/>
            <p:nvPr/>
          </p:nvSpPr>
          <p:spPr>
            <a:xfrm>
              <a:off x="101600" y="-38100"/>
              <a:ext cx="3627256" cy="259084"/>
            </a:xfrm>
            <a:prstGeom prst="rect">
              <a:avLst/>
            </a:prstGeom>
          </p:spPr>
          <p:txBody>
            <a:bodyPr lIns="50800" tIns="50800" rIns="50800" bIns="50800" rtlCol="0" anchor="ctr"/>
            <a:lstStyle/>
            <a:p>
              <a:pPr algn="ctr">
                <a:lnSpc>
                  <a:spcPts val="2659"/>
                </a:lnSpc>
                <a:spcBef>
                  <a:spcPct val="0"/>
                </a:spcBef>
              </a:pPr>
              <a:endParaRPr/>
            </a:p>
          </p:txBody>
        </p:sp>
      </p:grpSp>
      <p:sp>
        <p:nvSpPr>
          <p:cNvPr id="24" name="TextBox 22">
            <a:extLst>
              <a:ext uri="{FF2B5EF4-FFF2-40B4-BE49-F238E27FC236}">
                <a16:creationId xmlns:a16="http://schemas.microsoft.com/office/drawing/2014/main" id="{70EBF26F-2F47-0C48-798D-3870E463906F}"/>
              </a:ext>
            </a:extLst>
          </p:cNvPr>
          <p:cNvSpPr txBox="1"/>
          <p:nvPr/>
        </p:nvSpPr>
        <p:spPr>
          <a:xfrm>
            <a:off x="8376149" y="3623619"/>
            <a:ext cx="8968758" cy="4088427"/>
          </a:xfrm>
          <a:prstGeom prst="rect">
            <a:avLst/>
          </a:prstGeom>
        </p:spPr>
        <p:txBody>
          <a:bodyPr wrap="square" lIns="0" tIns="0" rIns="0" bIns="0" rtlCol="0" anchor="t">
            <a:spAutoFit/>
          </a:bodyPr>
          <a:lstStyle/>
          <a:p>
            <a:pPr marL="457200" indent="-457200" algn="just">
              <a:lnSpc>
                <a:spcPct val="150000"/>
              </a:lnSpc>
              <a:buFont typeface="Arial" panose="020B0604020202020204" pitchFamily="34" charset="0"/>
              <a:buChar char="•"/>
            </a:pPr>
            <a:r>
              <a:rPr lang="es-ES" sz="2999" dirty="0">
                <a:solidFill>
                  <a:srgbClr val="000000"/>
                </a:solidFill>
                <a:latin typeface="Poppins"/>
                <a:ea typeface="Poppins"/>
                <a:cs typeface="Poppins"/>
                <a:sym typeface="Poppins"/>
              </a:rPr>
              <a:t>Datos de compras de bebidas alcohólicas en Iowa</a:t>
            </a:r>
          </a:p>
          <a:p>
            <a:pPr marL="457200" indent="-457200" algn="just">
              <a:lnSpc>
                <a:spcPct val="150000"/>
              </a:lnSpc>
              <a:buFont typeface="Arial" panose="020B0604020202020204" pitchFamily="34" charset="0"/>
              <a:buChar char="•"/>
            </a:pPr>
            <a:r>
              <a:rPr lang="es-ES" sz="2999" dirty="0">
                <a:solidFill>
                  <a:srgbClr val="000000"/>
                </a:solidFill>
                <a:latin typeface="Poppins"/>
                <a:ea typeface="Poppins"/>
                <a:cs typeface="Poppins"/>
                <a:sym typeface="Poppins"/>
              </a:rPr>
              <a:t>Licencias Clase "E" (tiendas minoristas)</a:t>
            </a:r>
          </a:p>
          <a:p>
            <a:pPr marL="457200" indent="-457200" algn="just">
              <a:lnSpc>
                <a:spcPct val="150000"/>
              </a:lnSpc>
              <a:buFont typeface="Arial" panose="020B0604020202020204" pitchFamily="34" charset="0"/>
              <a:buChar char="•"/>
            </a:pPr>
            <a:r>
              <a:rPr lang="es-ES" sz="2999" dirty="0">
                <a:solidFill>
                  <a:srgbClr val="000000"/>
                </a:solidFill>
                <a:latin typeface="Poppins"/>
                <a:ea typeface="Poppins"/>
                <a:cs typeface="Poppins"/>
                <a:sym typeface="Poppins"/>
              </a:rPr>
              <a:t>Información detallada por producto y fecha</a:t>
            </a:r>
          </a:p>
          <a:p>
            <a:pPr marL="457200" indent="-457200" algn="just">
              <a:lnSpc>
                <a:spcPct val="150000"/>
              </a:lnSpc>
              <a:buFont typeface="Arial" panose="020B0604020202020204" pitchFamily="34" charset="0"/>
              <a:buChar char="•"/>
            </a:pPr>
            <a:r>
              <a:rPr lang="es-ES" sz="2999" dirty="0">
                <a:solidFill>
                  <a:srgbClr val="000000"/>
                </a:solidFill>
                <a:latin typeface="Poppins"/>
                <a:ea typeface="Poppins"/>
                <a:cs typeface="Poppins"/>
                <a:sym typeface="Poppins"/>
              </a:rPr>
              <a:t>Variables clave: ventas, volumen, costos, precios</a:t>
            </a:r>
            <a:r>
              <a:rPr lang="en-US" sz="2999" dirty="0">
                <a:solidFill>
                  <a:srgbClr val="000000"/>
                </a:solidFill>
                <a:latin typeface="Poppins"/>
                <a:ea typeface="Poppins"/>
                <a:cs typeface="Poppins"/>
                <a:sym typeface="Poppins"/>
              </a:rPr>
              <a:t>.</a:t>
            </a:r>
          </a:p>
        </p:txBody>
      </p:sp>
      <p:sp>
        <p:nvSpPr>
          <p:cNvPr id="25" name="TextBox 23">
            <a:extLst>
              <a:ext uri="{FF2B5EF4-FFF2-40B4-BE49-F238E27FC236}">
                <a16:creationId xmlns:a16="http://schemas.microsoft.com/office/drawing/2014/main" id="{62B80F88-A585-B005-A9A1-EC3F4F99EF93}"/>
              </a:ext>
            </a:extLst>
          </p:cNvPr>
          <p:cNvSpPr txBox="1"/>
          <p:nvPr/>
        </p:nvSpPr>
        <p:spPr>
          <a:xfrm>
            <a:off x="9144000" y="2177760"/>
            <a:ext cx="7195462" cy="654025"/>
          </a:xfrm>
          <a:prstGeom prst="rect">
            <a:avLst/>
          </a:prstGeom>
        </p:spPr>
        <p:txBody>
          <a:bodyPr wrap="square" lIns="0" tIns="0" rIns="0" bIns="0" rtlCol="0" anchor="t">
            <a:spAutoFit/>
          </a:bodyPr>
          <a:lstStyle/>
          <a:p>
            <a:pPr algn="l">
              <a:lnSpc>
                <a:spcPts val="5084"/>
              </a:lnSpc>
            </a:pPr>
            <a:r>
              <a:rPr lang="es-CO" sz="4499" b="1" spc="-134" dirty="0">
                <a:solidFill>
                  <a:srgbClr val="000000"/>
                </a:solidFill>
                <a:latin typeface="Poppins Bold"/>
                <a:ea typeface="Poppins Bold"/>
                <a:cs typeface="Poppins Bold"/>
                <a:sym typeface="Poppins Bold"/>
              </a:rPr>
              <a:t>Descripción</a:t>
            </a:r>
            <a:r>
              <a:rPr lang="en-US" sz="4499" b="1" spc="-134" dirty="0">
                <a:solidFill>
                  <a:srgbClr val="000000"/>
                </a:solidFill>
                <a:latin typeface="Poppins Bold"/>
                <a:ea typeface="Poppins Bold"/>
                <a:cs typeface="Poppins Bold"/>
                <a:sym typeface="Poppins Bold"/>
              </a:rPr>
              <a:t> del Dataset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20"/>
          <p:cNvSpPr/>
          <p:nvPr/>
        </p:nvSpPr>
        <p:spPr>
          <a:xfrm>
            <a:off x="2986321" y="3835592"/>
            <a:ext cx="1096897" cy="1044794"/>
          </a:xfrm>
          <a:custGeom>
            <a:avLst/>
            <a:gdLst/>
            <a:ahLst/>
            <a:cxnLst/>
            <a:rect l="l" t="t" r="r" b="b"/>
            <a:pathLst>
              <a:path w="1096897" h="1044794">
                <a:moveTo>
                  <a:pt x="0" y="0"/>
                </a:moveTo>
                <a:lnTo>
                  <a:pt x="1096897" y="0"/>
                </a:lnTo>
                <a:lnTo>
                  <a:pt x="1096897" y="1044795"/>
                </a:lnTo>
                <a:lnTo>
                  <a:pt x="0" y="10447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23" name="TextBox 23"/>
          <p:cNvSpPr txBox="1"/>
          <p:nvPr/>
        </p:nvSpPr>
        <p:spPr>
          <a:xfrm>
            <a:off x="5114044" y="1009650"/>
            <a:ext cx="8059912" cy="666849"/>
          </a:xfrm>
          <a:prstGeom prst="rect">
            <a:avLst/>
          </a:prstGeom>
        </p:spPr>
        <p:txBody>
          <a:bodyPr lIns="0" tIns="0" rIns="0" bIns="0" rtlCol="0" anchor="t">
            <a:spAutoFit/>
          </a:bodyPr>
          <a:lstStyle/>
          <a:p>
            <a:pPr algn="ctr">
              <a:lnSpc>
                <a:spcPts val="5174"/>
              </a:lnSpc>
            </a:pPr>
            <a:r>
              <a:rPr lang="es-CO" sz="4500" b="1" dirty="0">
                <a:solidFill>
                  <a:srgbClr val="000000"/>
                </a:solidFill>
                <a:latin typeface="Poppins Bold"/>
                <a:ea typeface="Poppins Bold"/>
                <a:cs typeface="Poppins Bold"/>
                <a:sym typeface="Poppins Bold"/>
              </a:rPr>
              <a:t>Análisis Estadístico</a:t>
            </a:r>
          </a:p>
        </p:txBody>
      </p:sp>
      <p:sp>
        <p:nvSpPr>
          <p:cNvPr id="24" name="TextBox 24"/>
          <p:cNvSpPr txBox="1"/>
          <p:nvPr/>
        </p:nvSpPr>
        <p:spPr>
          <a:xfrm>
            <a:off x="1077434" y="5837498"/>
            <a:ext cx="4914671" cy="457200"/>
          </a:xfrm>
          <a:prstGeom prst="rect">
            <a:avLst/>
          </a:prstGeom>
        </p:spPr>
        <p:txBody>
          <a:bodyPr lIns="0" tIns="0" rIns="0" bIns="0" rtlCol="0" anchor="t">
            <a:spAutoFit/>
          </a:bodyPr>
          <a:lstStyle/>
          <a:p>
            <a:pPr algn="ctr">
              <a:lnSpc>
                <a:spcPts val="3449"/>
              </a:lnSpc>
            </a:pPr>
            <a:r>
              <a:rPr lang="en-US" sz="2999" b="1">
                <a:solidFill>
                  <a:srgbClr val="FFFFFF"/>
                </a:solidFill>
                <a:latin typeface="Poppins Bold"/>
                <a:ea typeface="Poppins Bold"/>
                <a:cs typeface="Poppins Bold"/>
                <a:sym typeface="Poppins Bold"/>
              </a:rPr>
              <a:t>Data-driven Decisions</a:t>
            </a:r>
          </a:p>
        </p:txBody>
      </p:sp>
      <p:sp>
        <p:nvSpPr>
          <p:cNvPr id="26" name="TextBox 26"/>
          <p:cNvSpPr txBox="1"/>
          <p:nvPr/>
        </p:nvSpPr>
        <p:spPr>
          <a:xfrm>
            <a:off x="13292672" y="5837498"/>
            <a:ext cx="2912965" cy="457200"/>
          </a:xfrm>
          <a:prstGeom prst="rect">
            <a:avLst/>
          </a:prstGeom>
        </p:spPr>
        <p:txBody>
          <a:bodyPr lIns="0" tIns="0" rIns="0" bIns="0" rtlCol="0" anchor="t">
            <a:spAutoFit/>
          </a:bodyPr>
          <a:lstStyle/>
          <a:p>
            <a:pPr algn="ctr">
              <a:lnSpc>
                <a:spcPts val="3449"/>
              </a:lnSpc>
            </a:pPr>
            <a:r>
              <a:rPr lang="en-US" sz="2999" b="1">
                <a:solidFill>
                  <a:srgbClr val="FFFFFF"/>
                </a:solidFill>
                <a:latin typeface="Poppins Bold"/>
                <a:ea typeface="Poppins Bold"/>
                <a:cs typeface="Poppins Bold"/>
                <a:sym typeface="Poppins Bold"/>
              </a:rPr>
              <a:t>Visualization</a:t>
            </a:r>
          </a:p>
        </p:txBody>
      </p:sp>
      <p:grpSp>
        <p:nvGrpSpPr>
          <p:cNvPr id="30" name="Group 30"/>
          <p:cNvGrpSpPr/>
          <p:nvPr/>
        </p:nvGrpSpPr>
        <p:grpSpPr>
          <a:xfrm rot="3614395">
            <a:off x="15610373" y="3360482"/>
            <a:ext cx="6061985" cy="439924"/>
            <a:chOff x="0" y="0"/>
            <a:chExt cx="3139792" cy="227858"/>
          </a:xfrm>
        </p:grpSpPr>
        <p:sp>
          <p:nvSpPr>
            <p:cNvPr id="31" name="Freeform 31"/>
            <p:cNvSpPr/>
            <p:nvPr/>
          </p:nvSpPr>
          <p:spPr>
            <a:xfrm>
              <a:off x="0" y="0"/>
              <a:ext cx="3139792" cy="227858"/>
            </a:xfrm>
            <a:custGeom>
              <a:avLst/>
              <a:gdLst/>
              <a:ahLst/>
              <a:cxnLst/>
              <a:rect l="l" t="t" r="r" b="b"/>
              <a:pathLst>
                <a:path w="3139792" h="227858">
                  <a:moveTo>
                    <a:pt x="2936592" y="0"/>
                  </a:moveTo>
                  <a:lnTo>
                    <a:pt x="0" y="0"/>
                  </a:lnTo>
                  <a:lnTo>
                    <a:pt x="203200" y="227858"/>
                  </a:lnTo>
                  <a:lnTo>
                    <a:pt x="3139792" y="227858"/>
                  </a:lnTo>
                  <a:lnTo>
                    <a:pt x="2936592" y="0"/>
                  </a:lnTo>
                  <a:close/>
                </a:path>
              </a:pathLst>
            </a:custGeom>
            <a:solidFill>
              <a:srgbClr val="2B4865"/>
            </a:solidFill>
          </p:spPr>
          <p:txBody>
            <a:bodyPr/>
            <a:lstStyle/>
            <a:p>
              <a:endParaRPr lang="es-CO"/>
            </a:p>
          </p:txBody>
        </p:sp>
        <p:sp>
          <p:nvSpPr>
            <p:cNvPr id="32" name="TextBox 32"/>
            <p:cNvSpPr txBox="1"/>
            <p:nvPr/>
          </p:nvSpPr>
          <p:spPr>
            <a:xfrm>
              <a:off x="101600" y="-38100"/>
              <a:ext cx="2936592"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33" name="Group 33"/>
          <p:cNvGrpSpPr/>
          <p:nvPr/>
        </p:nvGrpSpPr>
        <p:grpSpPr>
          <a:xfrm rot="-1795536">
            <a:off x="17308561" y="-2132694"/>
            <a:ext cx="3826016" cy="3743280"/>
            <a:chOff x="0" y="0"/>
            <a:chExt cx="830765" cy="812800"/>
          </a:xfrm>
        </p:grpSpPr>
        <p:sp>
          <p:nvSpPr>
            <p:cNvPr id="34" name="Freeform 34"/>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txBody>
            <a:bodyPr/>
            <a:lstStyle/>
            <a:p>
              <a:endParaRPr lang="es-CO"/>
            </a:p>
          </p:txBody>
        </p:sp>
        <p:sp>
          <p:nvSpPr>
            <p:cNvPr id="35" name="TextBox 35"/>
            <p:cNvSpPr txBox="1"/>
            <p:nvPr/>
          </p:nvSpPr>
          <p:spPr>
            <a:xfrm>
              <a:off x="0" y="-38100"/>
              <a:ext cx="830765" cy="850900"/>
            </a:xfrm>
            <a:prstGeom prst="rect">
              <a:avLst/>
            </a:prstGeom>
          </p:spPr>
          <p:txBody>
            <a:bodyPr lIns="50800" tIns="50800" rIns="50800" bIns="50800" rtlCol="0" anchor="ctr"/>
            <a:lstStyle/>
            <a:p>
              <a:pPr algn="ctr">
                <a:lnSpc>
                  <a:spcPts val="2659"/>
                </a:lnSpc>
              </a:pPr>
              <a:endParaRPr/>
            </a:p>
          </p:txBody>
        </p:sp>
      </p:grpSp>
      <p:grpSp>
        <p:nvGrpSpPr>
          <p:cNvPr id="36" name="Group 36"/>
          <p:cNvGrpSpPr/>
          <p:nvPr/>
        </p:nvGrpSpPr>
        <p:grpSpPr>
          <a:xfrm rot="3614395">
            <a:off x="14267354" y="1480218"/>
            <a:ext cx="7586069" cy="439924"/>
            <a:chOff x="0" y="0"/>
            <a:chExt cx="3929188" cy="227858"/>
          </a:xfrm>
        </p:grpSpPr>
        <p:sp>
          <p:nvSpPr>
            <p:cNvPr id="37" name="Freeform 37"/>
            <p:cNvSpPr/>
            <p:nvPr/>
          </p:nvSpPr>
          <p:spPr>
            <a:xfrm>
              <a:off x="0" y="0"/>
              <a:ext cx="3929188" cy="227858"/>
            </a:xfrm>
            <a:custGeom>
              <a:avLst/>
              <a:gdLst/>
              <a:ahLst/>
              <a:cxnLst/>
              <a:rect l="l" t="t" r="r" b="b"/>
              <a:pathLst>
                <a:path w="3929188" h="227858">
                  <a:moveTo>
                    <a:pt x="3725988" y="0"/>
                  </a:moveTo>
                  <a:lnTo>
                    <a:pt x="0" y="0"/>
                  </a:lnTo>
                  <a:lnTo>
                    <a:pt x="203200" y="227858"/>
                  </a:lnTo>
                  <a:lnTo>
                    <a:pt x="3929188" y="227858"/>
                  </a:lnTo>
                  <a:lnTo>
                    <a:pt x="3725988" y="0"/>
                  </a:lnTo>
                  <a:close/>
                </a:path>
              </a:pathLst>
            </a:custGeom>
            <a:solidFill>
              <a:srgbClr val="0088B6"/>
            </a:solidFill>
          </p:spPr>
          <p:txBody>
            <a:bodyPr/>
            <a:lstStyle/>
            <a:p>
              <a:endParaRPr lang="es-CO"/>
            </a:p>
          </p:txBody>
        </p:sp>
        <p:sp>
          <p:nvSpPr>
            <p:cNvPr id="38" name="TextBox 38"/>
            <p:cNvSpPr txBox="1"/>
            <p:nvPr/>
          </p:nvSpPr>
          <p:spPr>
            <a:xfrm>
              <a:off x="101600" y="-38100"/>
              <a:ext cx="3725988"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39" name="Group 39"/>
          <p:cNvGrpSpPr/>
          <p:nvPr/>
        </p:nvGrpSpPr>
        <p:grpSpPr>
          <a:xfrm rot="-3617512">
            <a:off x="-2839354" y="-2212490"/>
            <a:ext cx="3826016" cy="3743280"/>
            <a:chOff x="0" y="0"/>
            <a:chExt cx="830765" cy="812800"/>
          </a:xfrm>
        </p:grpSpPr>
        <p:sp>
          <p:nvSpPr>
            <p:cNvPr id="40" name="Freeform 40"/>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txBody>
            <a:bodyPr/>
            <a:lstStyle/>
            <a:p>
              <a:endParaRPr lang="es-CO"/>
            </a:p>
          </p:txBody>
        </p:sp>
        <p:sp>
          <p:nvSpPr>
            <p:cNvPr id="41" name="TextBox 41"/>
            <p:cNvSpPr txBox="1"/>
            <p:nvPr/>
          </p:nvSpPr>
          <p:spPr>
            <a:xfrm>
              <a:off x="0" y="-38100"/>
              <a:ext cx="830765" cy="850900"/>
            </a:xfrm>
            <a:prstGeom prst="rect">
              <a:avLst/>
            </a:prstGeom>
          </p:spPr>
          <p:txBody>
            <a:bodyPr lIns="50800" tIns="50800" rIns="50800" bIns="50800" rtlCol="0" anchor="ctr"/>
            <a:lstStyle/>
            <a:p>
              <a:pPr algn="ctr">
                <a:lnSpc>
                  <a:spcPts val="2659"/>
                </a:lnSpc>
              </a:pPr>
              <a:endParaRPr/>
            </a:p>
          </p:txBody>
        </p:sp>
      </p:grpSp>
      <p:grpSp>
        <p:nvGrpSpPr>
          <p:cNvPr id="42" name="Group 42"/>
          <p:cNvGrpSpPr/>
          <p:nvPr/>
        </p:nvGrpSpPr>
        <p:grpSpPr>
          <a:xfrm rot="7182689">
            <a:off x="-2459765" y="2776133"/>
            <a:ext cx="4800043" cy="449861"/>
            <a:chOff x="0" y="0"/>
            <a:chExt cx="2357911" cy="220984"/>
          </a:xfrm>
        </p:grpSpPr>
        <p:sp>
          <p:nvSpPr>
            <p:cNvPr id="43" name="Freeform 43"/>
            <p:cNvSpPr/>
            <p:nvPr/>
          </p:nvSpPr>
          <p:spPr>
            <a:xfrm>
              <a:off x="0" y="0"/>
              <a:ext cx="2357911" cy="220984"/>
            </a:xfrm>
            <a:custGeom>
              <a:avLst/>
              <a:gdLst/>
              <a:ahLst/>
              <a:cxnLst/>
              <a:rect l="l" t="t" r="r" b="b"/>
              <a:pathLst>
                <a:path w="2357911" h="220984">
                  <a:moveTo>
                    <a:pt x="203200" y="0"/>
                  </a:moveTo>
                  <a:lnTo>
                    <a:pt x="2357911" y="0"/>
                  </a:lnTo>
                  <a:lnTo>
                    <a:pt x="2154711" y="220984"/>
                  </a:lnTo>
                  <a:lnTo>
                    <a:pt x="0" y="220984"/>
                  </a:lnTo>
                  <a:lnTo>
                    <a:pt x="203200" y="0"/>
                  </a:lnTo>
                  <a:close/>
                </a:path>
              </a:pathLst>
            </a:custGeom>
            <a:solidFill>
              <a:srgbClr val="2B4865"/>
            </a:solidFill>
          </p:spPr>
          <p:txBody>
            <a:bodyPr/>
            <a:lstStyle/>
            <a:p>
              <a:endParaRPr lang="es-CO"/>
            </a:p>
          </p:txBody>
        </p:sp>
        <p:sp>
          <p:nvSpPr>
            <p:cNvPr id="44" name="TextBox 44"/>
            <p:cNvSpPr txBox="1"/>
            <p:nvPr/>
          </p:nvSpPr>
          <p:spPr>
            <a:xfrm>
              <a:off x="101600" y="-38100"/>
              <a:ext cx="2154711" cy="259084"/>
            </a:xfrm>
            <a:prstGeom prst="rect">
              <a:avLst/>
            </a:prstGeom>
          </p:spPr>
          <p:txBody>
            <a:bodyPr lIns="50800" tIns="50800" rIns="50800" bIns="50800" rtlCol="0" anchor="ctr"/>
            <a:lstStyle/>
            <a:p>
              <a:pPr algn="ctr">
                <a:lnSpc>
                  <a:spcPts val="2659"/>
                </a:lnSpc>
                <a:spcBef>
                  <a:spcPct val="0"/>
                </a:spcBef>
              </a:pPr>
              <a:endParaRPr/>
            </a:p>
          </p:txBody>
        </p:sp>
      </p:grpSp>
      <p:grpSp>
        <p:nvGrpSpPr>
          <p:cNvPr id="45" name="Group 45"/>
          <p:cNvGrpSpPr/>
          <p:nvPr/>
        </p:nvGrpSpPr>
        <p:grpSpPr>
          <a:xfrm rot="7182689">
            <a:off x="-3490340" y="1416877"/>
            <a:ext cx="7451059" cy="429861"/>
            <a:chOff x="0" y="0"/>
            <a:chExt cx="3830456" cy="220984"/>
          </a:xfrm>
        </p:grpSpPr>
        <p:sp>
          <p:nvSpPr>
            <p:cNvPr id="46" name="Freeform 46"/>
            <p:cNvSpPr/>
            <p:nvPr/>
          </p:nvSpPr>
          <p:spPr>
            <a:xfrm>
              <a:off x="0" y="0"/>
              <a:ext cx="3830457" cy="220984"/>
            </a:xfrm>
            <a:custGeom>
              <a:avLst/>
              <a:gdLst/>
              <a:ahLst/>
              <a:cxnLst/>
              <a:rect l="l" t="t" r="r" b="b"/>
              <a:pathLst>
                <a:path w="3830457" h="220984">
                  <a:moveTo>
                    <a:pt x="203200" y="0"/>
                  </a:moveTo>
                  <a:lnTo>
                    <a:pt x="3830457" y="0"/>
                  </a:lnTo>
                  <a:lnTo>
                    <a:pt x="3627257" y="220984"/>
                  </a:lnTo>
                  <a:lnTo>
                    <a:pt x="0" y="220984"/>
                  </a:lnTo>
                  <a:lnTo>
                    <a:pt x="203200" y="0"/>
                  </a:lnTo>
                  <a:close/>
                </a:path>
              </a:pathLst>
            </a:custGeom>
            <a:solidFill>
              <a:srgbClr val="0088B6"/>
            </a:solidFill>
          </p:spPr>
          <p:txBody>
            <a:bodyPr/>
            <a:lstStyle/>
            <a:p>
              <a:endParaRPr lang="es-CO"/>
            </a:p>
          </p:txBody>
        </p:sp>
        <p:sp>
          <p:nvSpPr>
            <p:cNvPr id="47" name="TextBox 47"/>
            <p:cNvSpPr txBox="1"/>
            <p:nvPr/>
          </p:nvSpPr>
          <p:spPr>
            <a:xfrm>
              <a:off x="101600" y="-38100"/>
              <a:ext cx="3627256" cy="259084"/>
            </a:xfrm>
            <a:prstGeom prst="rect">
              <a:avLst/>
            </a:prstGeom>
          </p:spPr>
          <p:txBody>
            <a:bodyPr lIns="50800" tIns="50800" rIns="50800" bIns="50800" rtlCol="0" anchor="ctr"/>
            <a:lstStyle/>
            <a:p>
              <a:pPr algn="ctr">
                <a:lnSpc>
                  <a:spcPts val="2659"/>
                </a:lnSpc>
                <a:spcBef>
                  <a:spcPct val="0"/>
                </a:spcBef>
              </a:pPr>
              <a:endParaRPr/>
            </a:p>
          </p:txBody>
        </p:sp>
      </p:grpSp>
      <p:sp>
        <p:nvSpPr>
          <p:cNvPr id="51" name="CuadroTexto 50">
            <a:extLst>
              <a:ext uri="{FF2B5EF4-FFF2-40B4-BE49-F238E27FC236}">
                <a16:creationId xmlns:a16="http://schemas.microsoft.com/office/drawing/2014/main" id="{D144BA69-17E8-41B1-5C14-64882873CDC5}"/>
              </a:ext>
            </a:extLst>
          </p:cNvPr>
          <p:cNvSpPr txBox="1"/>
          <p:nvPr/>
        </p:nvSpPr>
        <p:spPr>
          <a:xfrm>
            <a:off x="1606021" y="1717882"/>
            <a:ext cx="4602079" cy="629403"/>
          </a:xfrm>
          <a:prstGeom prst="rect">
            <a:avLst/>
          </a:prstGeom>
        </p:spPr>
        <p:txBody>
          <a:bodyPr wrap="square" lIns="0" tIns="0" rIns="0" bIns="0" rtlCol="0" anchor="t">
            <a:spAutoFit/>
          </a:bodyPr>
          <a:lstStyle>
            <a:defPPr>
              <a:defRPr lang="en-US"/>
            </a:defPPr>
            <a:lvl1pPr algn="ctr">
              <a:lnSpc>
                <a:spcPts val="5174"/>
              </a:lnSpc>
              <a:defRPr sz="4500" b="1">
                <a:solidFill>
                  <a:srgbClr val="000000"/>
                </a:solidFill>
                <a:latin typeface="Poppins Bold"/>
                <a:ea typeface="Poppins Bold"/>
                <a:cs typeface="Poppins Bold"/>
              </a:defRPr>
            </a:lvl1pPr>
          </a:lstStyle>
          <a:p>
            <a:pPr algn="l"/>
            <a:r>
              <a:rPr lang="es-CO" sz="3200" dirty="0">
                <a:solidFill>
                  <a:schemeClr val="tx2">
                    <a:lumMod val="50000"/>
                  </a:schemeClr>
                </a:solidFill>
              </a:rPr>
              <a:t>Análisis Univariado</a:t>
            </a:r>
          </a:p>
        </p:txBody>
      </p:sp>
      <p:pic>
        <p:nvPicPr>
          <p:cNvPr id="53" name="Imagen 52">
            <a:extLst>
              <a:ext uri="{FF2B5EF4-FFF2-40B4-BE49-F238E27FC236}">
                <a16:creationId xmlns:a16="http://schemas.microsoft.com/office/drawing/2014/main" id="{413813CC-6837-50FC-3D47-5E44AB2036A8}"/>
              </a:ext>
            </a:extLst>
          </p:cNvPr>
          <p:cNvPicPr>
            <a:picLocks noChangeAspect="1"/>
          </p:cNvPicPr>
          <p:nvPr/>
        </p:nvPicPr>
        <p:blipFill>
          <a:blip r:embed="rId4"/>
          <a:stretch>
            <a:fillRect/>
          </a:stretch>
        </p:blipFill>
        <p:spPr>
          <a:xfrm>
            <a:off x="1325146" y="2397875"/>
            <a:ext cx="9420225" cy="3771900"/>
          </a:xfrm>
          <a:prstGeom prst="rect">
            <a:avLst/>
          </a:prstGeom>
        </p:spPr>
      </p:pic>
      <p:pic>
        <p:nvPicPr>
          <p:cNvPr id="55" name="Imagen 54">
            <a:extLst>
              <a:ext uri="{FF2B5EF4-FFF2-40B4-BE49-F238E27FC236}">
                <a16:creationId xmlns:a16="http://schemas.microsoft.com/office/drawing/2014/main" id="{C66AB1B0-5717-C5C3-63FA-84AD84C22F4C}"/>
              </a:ext>
            </a:extLst>
          </p:cNvPr>
          <p:cNvPicPr>
            <a:picLocks noChangeAspect="1"/>
          </p:cNvPicPr>
          <p:nvPr/>
        </p:nvPicPr>
        <p:blipFill>
          <a:blip r:embed="rId5"/>
          <a:stretch>
            <a:fillRect/>
          </a:stretch>
        </p:blipFill>
        <p:spPr>
          <a:xfrm>
            <a:off x="1245670" y="6060462"/>
            <a:ext cx="10179547" cy="3771900"/>
          </a:xfrm>
          <a:prstGeom prst="rect">
            <a:avLst/>
          </a:prstGeom>
        </p:spPr>
      </p:pic>
      <p:sp>
        <p:nvSpPr>
          <p:cNvPr id="57" name="TextBox 22">
            <a:extLst>
              <a:ext uri="{FF2B5EF4-FFF2-40B4-BE49-F238E27FC236}">
                <a16:creationId xmlns:a16="http://schemas.microsoft.com/office/drawing/2014/main" id="{935C87E6-A1EE-0CF6-040E-1F5FDB2A7D5B}"/>
              </a:ext>
            </a:extLst>
          </p:cNvPr>
          <p:cNvSpPr txBox="1"/>
          <p:nvPr/>
        </p:nvSpPr>
        <p:spPr>
          <a:xfrm>
            <a:off x="11740620" y="2601854"/>
            <a:ext cx="6191454" cy="6917215"/>
          </a:xfrm>
          <a:prstGeom prst="rect">
            <a:avLst/>
          </a:prstGeom>
        </p:spPr>
        <p:txBody>
          <a:bodyPr wrap="square" lIns="0" tIns="0" rIns="0" bIns="0" rtlCol="0" anchor="t">
            <a:spAutoFit/>
          </a:bodyPr>
          <a:lstStyle/>
          <a:p>
            <a:pPr marL="514350" indent="-514350">
              <a:lnSpc>
                <a:spcPts val="3569"/>
              </a:lnSpc>
              <a:buFont typeface="+mj-lt"/>
              <a:buAutoNum type="arabicPeriod"/>
            </a:pPr>
            <a:r>
              <a:rPr lang="es-ES" sz="2800" dirty="0">
                <a:solidFill>
                  <a:srgbClr val="000000"/>
                </a:solidFill>
                <a:latin typeface="Poppins"/>
                <a:ea typeface="Poppins"/>
                <a:cs typeface="Poppins"/>
                <a:sym typeface="Poppins"/>
              </a:rPr>
              <a:t>Pack:</a:t>
            </a:r>
          </a:p>
          <a:p>
            <a:pPr marL="971550" lvl="1" indent="-514350">
              <a:lnSpc>
                <a:spcPts val="3569"/>
              </a:lnSpc>
              <a:buFont typeface="Arial" panose="020B0604020202020204" pitchFamily="34" charset="0"/>
              <a:buChar char="•"/>
            </a:pPr>
            <a:r>
              <a:rPr lang="es-ES" sz="2800" dirty="0">
                <a:solidFill>
                  <a:srgbClr val="000000"/>
                </a:solidFill>
                <a:latin typeface="Poppins"/>
                <a:ea typeface="Poppins"/>
                <a:cs typeface="Poppins"/>
                <a:sym typeface="Poppins"/>
              </a:rPr>
              <a:t>Distribución asimétrica positiva</a:t>
            </a:r>
          </a:p>
          <a:p>
            <a:pPr marL="971550" lvl="1" indent="-514350">
              <a:lnSpc>
                <a:spcPts val="3569"/>
              </a:lnSpc>
              <a:buFont typeface="Arial" panose="020B0604020202020204" pitchFamily="34" charset="0"/>
              <a:buChar char="•"/>
            </a:pPr>
            <a:r>
              <a:rPr lang="es-ES" sz="2800" dirty="0">
                <a:solidFill>
                  <a:srgbClr val="000000"/>
                </a:solidFill>
                <a:latin typeface="Poppins"/>
                <a:ea typeface="Poppins"/>
                <a:cs typeface="Poppins"/>
                <a:sym typeface="Poppins"/>
              </a:rPr>
              <a:t>Concentración en valores pequeños (6-12 unidades)</a:t>
            </a:r>
          </a:p>
          <a:p>
            <a:pPr marL="971550" lvl="1" indent="-514350">
              <a:lnSpc>
                <a:spcPts val="3569"/>
              </a:lnSpc>
              <a:buFont typeface="Arial" panose="020B0604020202020204" pitchFamily="34" charset="0"/>
              <a:buChar char="•"/>
            </a:pPr>
            <a:r>
              <a:rPr lang="es-ES" sz="2800" dirty="0" err="1">
                <a:solidFill>
                  <a:srgbClr val="000000"/>
                </a:solidFill>
                <a:latin typeface="Poppins"/>
                <a:ea typeface="Poppins"/>
                <a:cs typeface="Poppins"/>
                <a:sym typeface="Poppins"/>
              </a:rPr>
              <a:t>Outliers</a:t>
            </a:r>
            <a:r>
              <a:rPr lang="es-ES" sz="2800" dirty="0">
                <a:solidFill>
                  <a:srgbClr val="000000"/>
                </a:solidFill>
                <a:latin typeface="Poppins"/>
                <a:ea typeface="Poppins"/>
                <a:cs typeface="Poppins"/>
                <a:sym typeface="Poppins"/>
              </a:rPr>
              <a:t> hasta 60 unidades</a:t>
            </a:r>
          </a:p>
          <a:p>
            <a:pPr marL="514350" indent="-514350">
              <a:lnSpc>
                <a:spcPts val="3569"/>
              </a:lnSpc>
              <a:buFont typeface="+mj-lt"/>
              <a:buAutoNum type="arabicPeriod"/>
            </a:pPr>
            <a:r>
              <a:rPr lang="es-ES" sz="2800" dirty="0" err="1">
                <a:solidFill>
                  <a:srgbClr val="000000"/>
                </a:solidFill>
                <a:latin typeface="Poppins"/>
                <a:ea typeface="Poppins"/>
                <a:cs typeface="Poppins"/>
                <a:sym typeface="Poppins"/>
              </a:rPr>
              <a:t>Bottle</a:t>
            </a:r>
            <a:r>
              <a:rPr lang="es-ES" sz="2800" dirty="0">
                <a:solidFill>
                  <a:srgbClr val="000000"/>
                </a:solidFill>
                <a:latin typeface="Poppins"/>
                <a:ea typeface="Poppins"/>
                <a:cs typeface="Poppins"/>
                <a:sym typeface="Poppins"/>
              </a:rPr>
              <a:t> </a:t>
            </a:r>
            <a:r>
              <a:rPr lang="es-ES" sz="2800" dirty="0" err="1">
                <a:solidFill>
                  <a:srgbClr val="000000"/>
                </a:solidFill>
                <a:latin typeface="Poppins"/>
                <a:ea typeface="Poppins"/>
                <a:cs typeface="Poppins"/>
                <a:sym typeface="Poppins"/>
              </a:rPr>
              <a:t>Volume</a:t>
            </a:r>
            <a:r>
              <a:rPr lang="es-ES" sz="2800" dirty="0">
                <a:solidFill>
                  <a:srgbClr val="000000"/>
                </a:solidFill>
                <a:latin typeface="Poppins"/>
                <a:ea typeface="Poppins"/>
                <a:cs typeface="Poppins"/>
                <a:sym typeface="Poppins"/>
              </a:rPr>
              <a:t>:</a:t>
            </a:r>
          </a:p>
          <a:p>
            <a:pPr marL="971550" lvl="1" indent="-514350">
              <a:lnSpc>
                <a:spcPts val="3569"/>
              </a:lnSpc>
              <a:buFont typeface="Arial" panose="020B0604020202020204" pitchFamily="34" charset="0"/>
              <a:buChar char="•"/>
            </a:pPr>
            <a:r>
              <a:rPr lang="es-ES" sz="2800" dirty="0">
                <a:solidFill>
                  <a:srgbClr val="000000"/>
                </a:solidFill>
                <a:latin typeface="Poppins"/>
                <a:ea typeface="Poppins"/>
                <a:cs typeface="Poppins"/>
                <a:sym typeface="Poppins"/>
              </a:rPr>
              <a:t>Patrones de tamaños estandarizados</a:t>
            </a:r>
          </a:p>
          <a:p>
            <a:pPr marL="971550" lvl="1" indent="-514350">
              <a:lnSpc>
                <a:spcPts val="3569"/>
              </a:lnSpc>
              <a:buFont typeface="Arial" panose="020B0604020202020204" pitchFamily="34" charset="0"/>
              <a:buChar char="•"/>
            </a:pPr>
            <a:r>
              <a:rPr lang="es-ES" sz="2800" dirty="0">
                <a:solidFill>
                  <a:srgbClr val="000000"/>
                </a:solidFill>
                <a:latin typeface="Poppins"/>
                <a:ea typeface="Poppins"/>
                <a:cs typeface="Poppins"/>
                <a:sym typeface="Poppins"/>
              </a:rPr>
              <a:t>Varios puntos de concentración</a:t>
            </a:r>
          </a:p>
          <a:p>
            <a:pPr marL="514350" indent="-514350">
              <a:lnSpc>
                <a:spcPts val="3569"/>
              </a:lnSpc>
              <a:buFont typeface="+mj-lt"/>
              <a:buAutoNum type="arabicPeriod"/>
            </a:pPr>
            <a:r>
              <a:rPr lang="es-ES" sz="2800" dirty="0">
                <a:solidFill>
                  <a:srgbClr val="000000"/>
                </a:solidFill>
                <a:latin typeface="Poppins"/>
                <a:ea typeface="Poppins"/>
                <a:cs typeface="Poppins"/>
                <a:sym typeface="Poppins"/>
              </a:rPr>
              <a:t>Sales y </a:t>
            </a:r>
            <a:r>
              <a:rPr lang="es-ES" sz="2800" dirty="0" err="1">
                <a:solidFill>
                  <a:srgbClr val="000000"/>
                </a:solidFill>
                <a:latin typeface="Poppins"/>
                <a:ea typeface="Poppins"/>
                <a:cs typeface="Poppins"/>
                <a:sym typeface="Poppins"/>
              </a:rPr>
              <a:t>Volume</a:t>
            </a:r>
            <a:r>
              <a:rPr lang="es-ES" sz="2800" dirty="0">
                <a:solidFill>
                  <a:srgbClr val="000000"/>
                </a:solidFill>
                <a:latin typeface="Poppins"/>
                <a:ea typeface="Poppins"/>
                <a:cs typeface="Poppins"/>
                <a:sym typeface="Poppins"/>
              </a:rPr>
              <a:t>:</a:t>
            </a:r>
          </a:p>
          <a:p>
            <a:pPr marL="971550" lvl="1" indent="-514350">
              <a:lnSpc>
                <a:spcPts val="3569"/>
              </a:lnSpc>
              <a:buFont typeface="Arial" panose="020B0604020202020204" pitchFamily="34" charset="0"/>
              <a:buChar char="•"/>
            </a:pPr>
            <a:r>
              <a:rPr lang="es-ES" sz="2800" dirty="0">
                <a:solidFill>
                  <a:srgbClr val="000000"/>
                </a:solidFill>
                <a:latin typeface="Poppins"/>
                <a:ea typeface="Poppins"/>
                <a:cs typeface="Poppins"/>
                <a:sym typeface="Poppins"/>
              </a:rPr>
              <a:t>Distribuciones sesgadas</a:t>
            </a:r>
          </a:p>
          <a:p>
            <a:pPr marL="971550" lvl="1" indent="-514350">
              <a:lnSpc>
                <a:spcPts val="3569"/>
              </a:lnSpc>
              <a:buFont typeface="Arial" panose="020B0604020202020204" pitchFamily="34" charset="0"/>
              <a:buChar char="•"/>
            </a:pPr>
            <a:r>
              <a:rPr lang="es-ES" sz="2800" dirty="0">
                <a:solidFill>
                  <a:srgbClr val="000000"/>
                </a:solidFill>
                <a:latin typeface="Poppins"/>
                <a:ea typeface="Poppins"/>
                <a:cs typeface="Poppins"/>
                <a:sym typeface="Poppins"/>
              </a:rPr>
              <a:t>Patrones estacionales</a:t>
            </a:r>
          </a:p>
          <a:p>
            <a:pPr marL="971550" lvl="1" indent="-514350">
              <a:lnSpc>
                <a:spcPts val="3569"/>
              </a:lnSpc>
              <a:buFont typeface="Arial" panose="020B0604020202020204" pitchFamily="34" charset="0"/>
              <a:buChar char="•"/>
            </a:pPr>
            <a:r>
              <a:rPr lang="es-ES" sz="2800" dirty="0">
                <a:solidFill>
                  <a:srgbClr val="000000"/>
                </a:solidFill>
                <a:latin typeface="Poppins"/>
                <a:ea typeface="Poppins"/>
                <a:cs typeface="Poppins"/>
                <a:sym typeface="Poppins"/>
              </a:rPr>
              <a:t>Alta variabilidad</a:t>
            </a:r>
            <a:endParaRPr lang="en-US" sz="2800" dirty="0">
              <a:solidFill>
                <a:srgbClr val="000000"/>
              </a:solidFill>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20"/>
          <p:cNvSpPr/>
          <p:nvPr/>
        </p:nvSpPr>
        <p:spPr>
          <a:xfrm>
            <a:off x="2986321" y="3835592"/>
            <a:ext cx="1096897" cy="1044794"/>
          </a:xfrm>
          <a:custGeom>
            <a:avLst/>
            <a:gdLst/>
            <a:ahLst/>
            <a:cxnLst/>
            <a:rect l="l" t="t" r="r" b="b"/>
            <a:pathLst>
              <a:path w="1096897" h="1044794">
                <a:moveTo>
                  <a:pt x="0" y="0"/>
                </a:moveTo>
                <a:lnTo>
                  <a:pt x="1096897" y="0"/>
                </a:lnTo>
                <a:lnTo>
                  <a:pt x="1096897" y="1044795"/>
                </a:lnTo>
                <a:lnTo>
                  <a:pt x="0" y="10447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23" name="TextBox 23"/>
          <p:cNvSpPr txBox="1"/>
          <p:nvPr/>
        </p:nvSpPr>
        <p:spPr>
          <a:xfrm>
            <a:off x="5114044" y="1009650"/>
            <a:ext cx="8059912" cy="666849"/>
          </a:xfrm>
          <a:prstGeom prst="rect">
            <a:avLst/>
          </a:prstGeom>
        </p:spPr>
        <p:txBody>
          <a:bodyPr lIns="0" tIns="0" rIns="0" bIns="0" rtlCol="0" anchor="t">
            <a:spAutoFit/>
          </a:bodyPr>
          <a:lstStyle/>
          <a:p>
            <a:pPr algn="ctr">
              <a:lnSpc>
                <a:spcPts val="5174"/>
              </a:lnSpc>
            </a:pPr>
            <a:r>
              <a:rPr lang="es-CO" sz="4500" b="1" dirty="0">
                <a:solidFill>
                  <a:srgbClr val="000000"/>
                </a:solidFill>
                <a:latin typeface="Poppins Bold"/>
                <a:ea typeface="Poppins Bold"/>
                <a:cs typeface="Poppins Bold"/>
                <a:sym typeface="Poppins Bold"/>
              </a:rPr>
              <a:t>Análisis de Correlaciones</a:t>
            </a:r>
          </a:p>
        </p:txBody>
      </p:sp>
      <p:sp>
        <p:nvSpPr>
          <p:cNvPr id="24" name="TextBox 24"/>
          <p:cNvSpPr txBox="1"/>
          <p:nvPr/>
        </p:nvSpPr>
        <p:spPr>
          <a:xfrm>
            <a:off x="1077434" y="5837498"/>
            <a:ext cx="4914671" cy="457200"/>
          </a:xfrm>
          <a:prstGeom prst="rect">
            <a:avLst/>
          </a:prstGeom>
        </p:spPr>
        <p:txBody>
          <a:bodyPr lIns="0" tIns="0" rIns="0" bIns="0" rtlCol="0" anchor="t">
            <a:spAutoFit/>
          </a:bodyPr>
          <a:lstStyle/>
          <a:p>
            <a:pPr algn="ctr">
              <a:lnSpc>
                <a:spcPts val="3449"/>
              </a:lnSpc>
            </a:pPr>
            <a:r>
              <a:rPr lang="en-US" sz="2999" b="1">
                <a:solidFill>
                  <a:srgbClr val="FFFFFF"/>
                </a:solidFill>
                <a:latin typeface="Poppins Bold"/>
                <a:ea typeface="Poppins Bold"/>
                <a:cs typeface="Poppins Bold"/>
                <a:sym typeface="Poppins Bold"/>
              </a:rPr>
              <a:t>Data-driven Decisions</a:t>
            </a:r>
          </a:p>
        </p:txBody>
      </p:sp>
      <p:sp>
        <p:nvSpPr>
          <p:cNvPr id="26" name="TextBox 26"/>
          <p:cNvSpPr txBox="1"/>
          <p:nvPr/>
        </p:nvSpPr>
        <p:spPr>
          <a:xfrm>
            <a:off x="13292672" y="5837498"/>
            <a:ext cx="2912965" cy="457200"/>
          </a:xfrm>
          <a:prstGeom prst="rect">
            <a:avLst/>
          </a:prstGeom>
        </p:spPr>
        <p:txBody>
          <a:bodyPr lIns="0" tIns="0" rIns="0" bIns="0" rtlCol="0" anchor="t">
            <a:spAutoFit/>
          </a:bodyPr>
          <a:lstStyle/>
          <a:p>
            <a:pPr algn="ctr">
              <a:lnSpc>
                <a:spcPts val="3449"/>
              </a:lnSpc>
            </a:pPr>
            <a:r>
              <a:rPr lang="en-US" sz="2999" b="1">
                <a:solidFill>
                  <a:srgbClr val="FFFFFF"/>
                </a:solidFill>
                <a:latin typeface="Poppins Bold"/>
                <a:ea typeface="Poppins Bold"/>
                <a:cs typeface="Poppins Bold"/>
                <a:sym typeface="Poppins Bold"/>
              </a:rPr>
              <a:t>Visualization</a:t>
            </a:r>
          </a:p>
        </p:txBody>
      </p:sp>
      <p:grpSp>
        <p:nvGrpSpPr>
          <p:cNvPr id="30" name="Group 30"/>
          <p:cNvGrpSpPr/>
          <p:nvPr/>
        </p:nvGrpSpPr>
        <p:grpSpPr>
          <a:xfrm rot="3614395">
            <a:off x="15610373" y="3360482"/>
            <a:ext cx="6061985" cy="439924"/>
            <a:chOff x="0" y="0"/>
            <a:chExt cx="3139792" cy="227858"/>
          </a:xfrm>
        </p:grpSpPr>
        <p:sp>
          <p:nvSpPr>
            <p:cNvPr id="31" name="Freeform 31"/>
            <p:cNvSpPr/>
            <p:nvPr/>
          </p:nvSpPr>
          <p:spPr>
            <a:xfrm>
              <a:off x="0" y="0"/>
              <a:ext cx="3139792" cy="227858"/>
            </a:xfrm>
            <a:custGeom>
              <a:avLst/>
              <a:gdLst/>
              <a:ahLst/>
              <a:cxnLst/>
              <a:rect l="l" t="t" r="r" b="b"/>
              <a:pathLst>
                <a:path w="3139792" h="227858">
                  <a:moveTo>
                    <a:pt x="2936592" y="0"/>
                  </a:moveTo>
                  <a:lnTo>
                    <a:pt x="0" y="0"/>
                  </a:lnTo>
                  <a:lnTo>
                    <a:pt x="203200" y="227858"/>
                  </a:lnTo>
                  <a:lnTo>
                    <a:pt x="3139792" y="227858"/>
                  </a:lnTo>
                  <a:lnTo>
                    <a:pt x="2936592" y="0"/>
                  </a:lnTo>
                  <a:close/>
                </a:path>
              </a:pathLst>
            </a:custGeom>
            <a:solidFill>
              <a:srgbClr val="2B4865"/>
            </a:solidFill>
          </p:spPr>
          <p:txBody>
            <a:bodyPr/>
            <a:lstStyle/>
            <a:p>
              <a:endParaRPr lang="es-CO"/>
            </a:p>
          </p:txBody>
        </p:sp>
        <p:sp>
          <p:nvSpPr>
            <p:cNvPr id="32" name="TextBox 32"/>
            <p:cNvSpPr txBox="1"/>
            <p:nvPr/>
          </p:nvSpPr>
          <p:spPr>
            <a:xfrm>
              <a:off x="101600" y="-38100"/>
              <a:ext cx="2936592"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33" name="Group 33"/>
          <p:cNvGrpSpPr/>
          <p:nvPr/>
        </p:nvGrpSpPr>
        <p:grpSpPr>
          <a:xfrm rot="-1795536">
            <a:off x="17308561" y="-2132694"/>
            <a:ext cx="3826016" cy="3743280"/>
            <a:chOff x="0" y="0"/>
            <a:chExt cx="830765" cy="812800"/>
          </a:xfrm>
        </p:grpSpPr>
        <p:sp>
          <p:nvSpPr>
            <p:cNvPr id="34" name="Freeform 34"/>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txBody>
            <a:bodyPr/>
            <a:lstStyle/>
            <a:p>
              <a:endParaRPr lang="es-CO"/>
            </a:p>
          </p:txBody>
        </p:sp>
        <p:sp>
          <p:nvSpPr>
            <p:cNvPr id="35" name="TextBox 35"/>
            <p:cNvSpPr txBox="1"/>
            <p:nvPr/>
          </p:nvSpPr>
          <p:spPr>
            <a:xfrm>
              <a:off x="0" y="-38100"/>
              <a:ext cx="830765" cy="850900"/>
            </a:xfrm>
            <a:prstGeom prst="rect">
              <a:avLst/>
            </a:prstGeom>
          </p:spPr>
          <p:txBody>
            <a:bodyPr lIns="50800" tIns="50800" rIns="50800" bIns="50800" rtlCol="0" anchor="ctr"/>
            <a:lstStyle/>
            <a:p>
              <a:pPr algn="ctr">
                <a:lnSpc>
                  <a:spcPts val="2659"/>
                </a:lnSpc>
              </a:pPr>
              <a:endParaRPr/>
            </a:p>
          </p:txBody>
        </p:sp>
      </p:grpSp>
      <p:grpSp>
        <p:nvGrpSpPr>
          <p:cNvPr id="36" name="Group 36"/>
          <p:cNvGrpSpPr/>
          <p:nvPr/>
        </p:nvGrpSpPr>
        <p:grpSpPr>
          <a:xfrm rot="3614395">
            <a:off x="14267354" y="1480218"/>
            <a:ext cx="7586069" cy="439924"/>
            <a:chOff x="0" y="0"/>
            <a:chExt cx="3929188" cy="227858"/>
          </a:xfrm>
        </p:grpSpPr>
        <p:sp>
          <p:nvSpPr>
            <p:cNvPr id="37" name="Freeform 37"/>
            <p:cNvSpPr/>
            <p:nvPr/>
          </p:nvSpPr>
          <p:spPr>
            <a:xfrm>
              <a:off x="0" y="0"/>
              <a:ext cx="3929188" cy="227858"/>
            </a:xfrm>
            <a:custGeom>
              <a:avLst/>
              <a:gdLst/>
              <a:ahLst/>
              <a:cxnLst/>
              <a:rect l="l" t="t" r="r" b="b"/>
              <a:pathLst>
                <a:path w="3929188" h="227858">
                  <a:moveTo>
                    <a:pt x="3725988" y="0"/>
                  </a:moveTo>
                  <a:lnTo>
                    <a:pt x="0" y="0"/>
                  </a:lnTo>
                  <a:lnTo>
                    <a:pt x="203200" y="227858"/>
                  </a:lnTo>
                  <a:lnTo>
                    <a:pt x="3929188" y="227858"/>
                  </a:lnTo>
                  <a:lnTo>
                    <a:pt x="3725988" y="0"/>
                  </a:lnTo>
                  <a:close/>
                </a:path>
              </a:pathLst>
            </a:custGeom>
            <a:solidFill>
              <a:srgbClr val="0088B6"/>
            </a:solidFill>
          </p:spPr>
          <p:txBody>
            <a:bodyPr/>
            <a:lstStyle/>
            <a:p>
              <a:endParaRPr lang="es-CO"/>
            </a:p>
          </p:txBody>
        </p:sp>
        <p:sp>
          <p:nvSpPr>
            <p:cNvPr id="38" name="TextBox 38"/>
            <p:cNvSpPr txBox="1"/>
            <p:nvPr/>
          </p:nvSpPr>
          <p:spPr>
            <a:xfrm>
              <a:off x="101600" y="-38100"/>
              <a:ext cx="3725988"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39" name="Group 39"/>
          <p:cNvGrpSpPr/>
          <p:nvPr/>
        </p:nvGrpSpPr>
        <p:grpSpPr>
          <a:xfrm rot="-3617512">
            <a:off x="-2839354" y="-2212490"/>
            <a:ext cx="3826016" cy="3743280"/>
            <a:chOff x="0" y="0"/>
            <a:chExt cx="830765" cy="812800"/>
          </a:xfrm>
        </p:grpSpPr>
        <p:sp>
          <p:nvSpPr>
            <p:cNvPr id="40" name="Freeform 40"/>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txBody>
            <a:bodyPr/>
            <a:lstStyle/>
            <a:p>
              <a:endParaRPr lang="es-CO"/>
            </a:p>
          </p:txBody>
        </p:sp>
        <p:sp>
          <p:nvSpPr>
            <p:cNvPr id="41" name="TextBox 41"/>
            <p:cNvSpPr txBox="1"/>
            <p:nvPr/>
          </p:nvSpPr>
          <p:spPr>
            <a:xfrm>
              <a:off x="0" y="-38100"/>
              <a:ext cx="830765" cy="850900"/>
            </a:xfrm>
            <a:prstGeom prst="rect">
              <a:avLst/>
            </a:prstGeom>
          </p:spPr>
          <p:txBody>
            <a:bodyPr lIns="50800" tIns="50800" rIns="50800" bIns="50800" rtlCol="0" anchor="ctr"/>
            <a:lstStyle/>
            <a:p>
              <a:pPr algn="ctr">
                <a:lnSpc>
                  <a:spcPts val="2659"/>
                </a:lnSpc>
              </a:pPr>
              <a:endParaRPr/>
            </a:p>
          </p:txBody>
        </p:sp>
      </p:grpSp>
      <p:grpSp>
        <p:nvGrpSpPr>
          <p:cNvPr id="42" name="Group 42"/>
          <p:cNvGrpSpPr/>
          <p:nvPr/>
        </p:nvGrpSpPr>
        <p:grpSpPr>
          <a:xfrm rot="7182689">
            <a:off x="-2459765" y="2776133"/>
            <a:ext cx="4800043" cy="449861"/>
            <a:chOff x="0" y="0"/>
            <a:chExt cx="2357911" cy="220984"/>
          </a:xfrm>
        </p:grpSpPr>
        <p:sp>
          <p:nvSpPr>
            <p:cNvPr id="43" name="Freeform 43"/>
            <p:cNvSpPr/>
            <p:nvPr/>
          </p:nvSpPr>
          <p:spPr>
            <a:xfrm>
              <a:off x="0" y="0"/>
              <a:ext cx="2357911" cy="220984"/>
            </a:xfrm>
            <a:custGeom>
              <a:avLst/>
              <a:gdLst/>
              <a:ahLst/>
              <a:cxnLst/>
              <a:rect l="l" t="t" r="r" b="b"/>
              <a:pathLst>
                <a:path w="2357911" h="220984">
                  <a:moveTo>
                    <a:pt x="203200" y="0"/>
                  </a:moveTo>
                  <a:lnTo>
                    <a:pt x="2357911" y="0"/>
                  </a:lnTo>
                  <a:lnTo>
                    <a:pt x="2154711" y="220984"/>
                  </a:lnTo>
                  <a:lnTo>
                    <a:pt x="0" y="220984"/>
                  </a:lnTo>
                  <a:lnTo>
                    <a:pt x="203200" y="0"/>
                  </a:lnTo>
                  <a:close/>
                </a:path>
              </a:pathLst>
            </a:custGeom>
            <a:solidFill>
              <a:srgbClr val="2B4865"/>
            </a:solidFill>
          </p:spPr>
          <p:txBody>
            <a:bodyPr/>
            <a:lstStyle/>
            <a:p>
              <a:endParaRPr lang="es-CO"/>
            </a:p>
          </p:txBody>
        </p:sp>
        <p:sp>
          <p:nvSpPr>
            <p:cNvPr id="44" name="TextBox 44"/>
            <p:cNvSpPr txBox="1"/>
            <p:nvPr/>
          </p:nvSpPr>
          <p:spPr>
            <a:xfrm>
              <a:off x="101600" y="-38100"/>
              <a:ext cx="2154711" cy="259084"/>
            </a:xfrm>
            <a:prstGeom prst="rect">
              <a:avLst/>
            </a:prstGeom>
          </p:spPr>
          <p:txBody>
            <a:bodyPr lIns="50800" tIns="50800" rIns="50800" bIns="50800" rtlCol="0" anchor="ctr"/>
            <a:lstStyle/>
            <a:p>
              <a:pPr algn="ctr">
                <a:lnSpc>
                  <a:spcPts val="2659"/>
                </a:lnSpc>
                <a:spcBef>
                  <a:spcPct val="0"/>
                </a:spcBef>
              </a:pPr>
              <a:endParaRPr/>
            </a:p>
          </p:txBody>
        </p:sp>
      </p:grpSp>
      <p:grpSp>
        <p:nvGrpSpPr>
          <p:cNvPr id="45" name="Group 45"/>
          <p:cNvGrpSpPr/>
          <p:nvPr/>
        </p:nvGrpSpPr>
        <p:grpSpPr>
          <a:xfrm rot="7182689">
            <a:off x="-3490340" y="1416877"/>
            <a:ext cx="7451059" cy="429861"/>
            <a:chOff x="0" y="0"/>
            <a:chExt cx="3830456" cy="220984"/>
          </a:xfrm>
        </p:grpSpPr>
        <p:sp>
          <p:nvSpPr>
            <p:cNvPr id="46" name="Freeform 46"/>
            <p:cNvSpPr/>
            <p:nvPr/>
          </p:nvSpPr>
          <p:spPr>
            <a:xfrm>
              <a:off x="0" y="0"/>
              <a:ext cx="3830457" cy="220984"/>
            </a:xfrm>
            <a:custGeom>
              <a:avLst/>
              <a:gdLst/>
              <a:ahLst/>
              <a:cxnLst/>
              <a:rect l="l" t="t" r="r" b="b"/>
              <a:pathLst>
                <a:path w="3830457" h="220984">
                  <a:moveTo>
                    <a:pt x="203200" y="0"/>
                  </a:moveTo>
                  <a:lnTo>
                    <a:pt x="3830457" y="0"/>
                  </a:lnTo>
                  <a:lnTo>
                    <a:pt x="3627257" y="220984"/>
                  </a:lnTo>
                  <a:lnTo>
                    <a:pt x="0" y="220984"/>
                  </a:lnTo>
                  <a:lnTo>
                    <a:pt x="203200" y="0"/>
                  </a:lnTo>
                  <a:close/>
                </a:path>
              </a:pathLst>
            </a:custGeom>
            <a:solidFill>
              <a:srgbClr val="0088B6"/>
            </a:solidFill>
          </p:spPr>
          <p:txBody>
            <a:bodyPr/>
            <a:lstStyle/>
            <a:p>
              <a:endParaRPr lang="es-CO"/>
            </a:p>
          </p:txBody>
        </p:sp>
        <p:sp>
          <p:nvSpPr>
            <p:cNvPr id="47" name="TextBox 47"/>
            <p:cNvSpPr txBox="1"/>
            <p:nvPr/>
          </p:nvSpPr>
          <p:spPr>
            <a:xfrm>
              <a:off x="101600" y="-38100"/>
              <a:ext cx="3627256" cy="259084"/>
            </a:xfrm>
            <a:prstGeom prst="rect">
              <a:avLst/>
            </a:prstGeom>
          </p:spPr>
          <p:txBody>
            <a:bodyPr lIns="50800" tIns="50800" rIns="50800" bIns="50800" rtlCol="0" anchor="ctr"/>
            <a:lstStyle/>
            <a:p>
              <a:pPr algn="ctr">
                <a:lnSpc>
                  <a:spcPts val="2659"/>
                </a:lnSpc>
                <a:spcBef>
                  <a:spcPct val="0"/>
                </a:spcBef>
              </a:pPr>
              <a:endParaRPr/>
            </a:p>
          </p:txBody>
        </p:sp>
      </p:grpSp>
      <p:sp>
        <p:nvSpPr>
          <p:cNvPr id="57" name="TextBox 22">
            <a:extLst>
              <a:ext uri="{FF2B5EF4-FFF2-40B4-BE49-F238E27FC236}">
                <a16:creationId xmlns:a16="http://schemas.microsoft.com/office/drawing/2014/main" id="{935C87E6-A1EE-0CF6-040E-1F5FDB2A7D5B}"/>
              </a:ext>
            </a:extLst>
          </p:cNvPr>
          <p:cNvSpPr txBox="1"/>
          <p:nvPr/>
        </p:nvSpPr>
        <p:spPr>
          <a:xfrm>
            <a:off x="10792380" y="3861430"/>
            <a:ext cx="6955838" cy="3216778"/>
          </a:xfrm>
          <a:prstGeom prst="rect">
            <a:avLst/>
          </a:prstGeom>
        </p:spPr>
        <p:txBody>
          <a:bodyPr wrap="square" lIns="0" tIns="0" rIns="0" bIns="0" rtlCol="0" anchor="t">
            <a:spAutoFit/>
          </a:bodyPr>
          <a:lstStyle/>
          <a:p>
            <a:pPr>
              <a:lnSpc>
                <a:spcPts val="3569"/>
              </a:lnSpc>
            </a:pPr>
            <a:r>
              <a:rPr lang="es-ES" sz="2800" dirty="0">
                <a:solidFill>
                  <a:srgbClr val="000000"/>
                </a:solidFill>
                <a:latin typeface="Poppins"/>
                <a:ea typeface="Poppins"/>
                <a:cs typeface="Poppins"/>
                <a:sym typeface="Poppins"/>
              </a:rPr>
              <a:t>Hallazgos Principales:</a:t>
            </a:r>
          </a:p>
          <a:p>
            <a:pPr marL="457200" indent="-457200">
              <a:lnSpc>
                <a:spcPts val="3569"/>
              </a:lnSpc>
              <a:buFont typeface="Arial" panose="020B0604020202020204" pitchFamily="34" charset="0"/>
              <a:buChar char="•"/>
            </a:pPr>
            <a:r>
              <a:rPr lang="es-ES" sz="2800" dirty="0">
                <a:solidFill>
                  <a:srgbClr val="000000"/>
                </a:solidFill>
                <a:latin typeface="Poppins"/>
                <a:ea typeface="Poppins"/>
                <a:cs typeface="Poppins"/>
                <a:sym typeface="Poppins"/>
              </a:rPr>
              <a:t>Correlaciones fuertes entre medidas de volumen y ventas</a:t>
            </a:r>
          </a:p>
          <a:p>
            <a:pPr marL="457200" indent="-457200">
              <a:lnSpc>
                <a:spcPts val="3569"/>
              </a:lnSpc>
              <a:buFont typeface="Arial" panose="020B0604020202020204" pitchFamily="34" charset="0"/>
              <a:buChar char="•"/>
            </a:pPr>
            <a:r>
              <a:rPr lang="es-ES" sz="2800" dirty="0">
                <a:solidFill>
                  <a:srgbClr val="000000"/>
                </a:solidFill>
                <a:latin typeface="Poppins"/>
                <a:ea typeface="Poppins"/>
                <a:cs typeface="Poppins"/>
                <a:sym typeface="Poppins"/>
              </a:rPr>
              <a:t>Relación inversa entre Pack y </a:t>
            </a:r>
            <a:r>
              <a:rPr lang="es-ES" sz="2800" dirty="0" err="1">
                <a:solidFill>
                  <a:srgbClr val="000000"/>
                </a:solidFill>
                <a:latin typeface="Poppins"/>
                <a:ea typeface="Poppins"/>
                <a:cs typeface="Poppins"/>
                <a:sym typeface="Poppins"/>
              </a:rPr>
              <a:t>Bottle</a:t>
            </a:r>
            <a:r>
              <a:rPr lang="es-ES" sz="2800" dirty="0">
                <a:solidFill>
                  <a:srgbClr val="000000"/>
                </a:solidFill>
                <a:latin typeface="Poppins"/>
                <a:ea typeface="Poppins"/>
                <a:cs typeface="Poppins"/>
                <a:sym typeface="Poppins"/>
              </a:rPr>
              <a:t> </a:t>
            </a:r>
            <a:r>
              <a:rPr lang="es-ES" sz="2800" dirty="0" err="1">
                <a:solidFill>
                  <a:srgbClr val="000000"/>
                </a:solidFill>
                <a:latin typeface="Poppins"/>
                <a:ea typeface="Poppins"/>
                <a:cs typeface="Poppins"/>
                <a:sym typeface="Poppins"/>
              </a:rPr>
              <a:t>Volume</a:t>
            </a:r>
            <a:endParaRPr lang="es-ES" sz="2800" dirty="0">
              <a:solidFill>
                <a:srgbClr val="000000"/>
              </a:solidFill>
              <a:latin typeface="Poppins"/>
              <a:ea typeface="Poppins"/>
              <a:cs typeface="Poppins"/>
              <a:sym typeface="Poppins"/>
            </a:endParaRPr>
          </a:p>
          <a:p>
            <a:pPr marL="457200" indent="-457200">
              <a:lnSpc>
                <a:spcPts val="3569"/>
              </a:lnSpc>
              <a:buFont typeface="Arial" panose="020B0604020202020204" pitchFamily="34" charset="0"/>
              <a:buChar char="•"/>
            </a:pPr>
            <a:r>
              <a:rPr lang="es-ES" sz="2800" dirty="0">
                <a:solidFill>
                  <a:srgbClr val="000000"/>
                </a:solidFill>
                <a:latin typeface="Poppins"/>
                <a:ea typeface="Poppins"/>
                <a:cs typeface="Poppins"/>
                <a:sym typeface="Poppins"/>
              </a:rPr>
              <a:t>Patrones consistentes en precios y costos</a:t>
            </a:r>
          </a:p>
        </p:txBody>
      </p:sp>
      <p:pic>
        <p:nvPicPr>
          <p:cNvPr id="3" name="Imagen 2">
            <a:extLst>
              <a:ext uri="{FF2B5EF4-FFF2-40B4-BE49-F238E27FC236}">
                <a16:creationId xmlns:a16="http://schemas.microsoft.com/office/drawing/2014/main" id="{B862F05A-D114-1721-51AA-81317DF6097D}"/>
              </a:ext>
            </a:extLst>
          </p:cNvPr>
          <p:cNvPicPr>
            <a:picLocks noChangeAspect="1"/>
          </p:cNvPicPr>
          <p:nvPr/>
        </p:nvPicPr>
        <p:blipFill>
          <a:blip r:embed="rId4"/>
          <a:stretch>
            <a:fillRect/>
          </a:stretch>
        </p:blipFill>
        <p:spPr>
          <a:xfrm>
            <a:off x="1608613" y="2163322"/>
            <a:ext cx="8349719" cy="7562692"/>
          </a:xfrm>
          <a:prstGeom prst="rect">
            <a:avLst/>
          </a:prstGeom>
        </p:spPr>
      </p:pic>
    </p:spTree>
    <p:extLst>
      <p:ext uri="{BB962C8B-B14F-4D97-AF65-F5344CB8AC3E}">
        <p14:creationId xmlns:p14="http://schemas.microsoft.com/office/powerpoint/2010/main" val="2724695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20"/>
          <p:cNvSpPr/>
          <p:nvPr/>
        </p:nvSpPr>
        <p:spPr>
          <a:xfrm>
            <a:off x="2986321" y="3835592"/>
            <a:ext cx="1096897" cy="1044794"/>
          </a:xfrm>
          <a:custGeom>
            <a:avLst/>
            <a:gdLst/>
            <a:ahLst/>
            <a:cxnLst/>
            <a:rect l="l" t="t" r="r" b="b"/>
            <a:pathLst>
              <a:path w="1096897" h="1044794">
                <a:moveTo>
                  <a:pt x="0" y="0"/>
                </a:moveTo>
                <a:lnTo>
                  <a:pt x="1096897" y="0"/>
                </a:lnTo>
                <a:lnTo>
                  <a:pt x="1096897" y="1044795"/>
                </a:lnTo>
                <a:lnTo>
                  <a:pt x="0" y="10447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23" name="TextBox 23"/>
          <p:cNvSpPr txBox="1"/>
          <p:nvPr/>
        </p:nvSpPr>
        <p:spPr>
          <a:xfrm>
            <a:off x="3493775" y="969310"/>
            <a:ext cx="10872647" cy="666849"/>
          </a:xfrm>
          <a:prstGeom prst="rect">
            <a:avLst/>
          </a:prstGeom>
        </p:spPr>
        <p:txBody>
          <a:bodyPr wrap="square" lIns="0" tIns="0" rIns="0" bIns="0" rtlCol="0" anchor="t">
            <a:spAutoFit/>
          </a:bodyPr>
          <a:lstStyle/>
          <a:p>
            <a:pPr algn="ctr">
              <a:lnSpc>
                <a:spcPts val="5174"/>
              </a:lnSpc>
            </a:pPr>
            <a:r>
              <a:rPr lang="es-CO" sz="4500" b="1" dirty="0">
                <a:solidFill>
                  <a:srgbClr val="000000"/>
                </a:solidFill>
                <a:latin typeface="Poppins Bold"/>
                <a:ea typeface="Poppins Bold"/>
                <a:cs typeface="Poppins Bold"/>
                <a:sym typeface="Poppins Bold"/>
              </a:rPr>
              <a:t>Análisis Temporal</a:t>
            </a:r>
          </a:p>
        </p:txBody>
      </p:sp>
      <p:sp>
        <p:nvSpPr>
          <p:cNvPr id="24" name="TextBox 24"/>
          <p:cNvSpPr txBox="1"/>
          <p:nvPr/>
        </p:nvSpPr>
        <p:spPr>
          <a:xfrm>
            <a:off x="1077434" y="5837498"/>
            <a:ext cx="4914671" cy="457200"/>
          </a:xfrm>
          <a:prstGeom prst="rect">
            <a:avLst/>
          </a:prstGeom>
        </p:spPr>
        <p:txBody>
          <a:bodyPr lIns="0" tIns="0" rIns="0" bIns="0" rtlCol="0" anchor="t">
            <a:spAutoFit/>
          </a:bodyPr>
          <a:lstStyle/>
          <a:p>
            <a:pPr algn="ctr">
              <a:lnSpc>
                <a:spcPts val="3449"/>
              </a:lnSpc>
            </a:pPr>
            <a:r>
              <a:rPr lang="en-US" sz="2999" b="1">
                <a:solidFill>
                  <a:srgbClr val="FFFFFF"/>
                </a:solidFill>
                <a:latin typeface="Poppins Bold"/>
                <a:ea typeface="Poppins Bold"/>
                <a:cs typeface="Poppins Bold"/>
                <a:sym typeface="Poppins Bold"/>
              </a:rPr>
              <a:t>Data-driven Decisions</a:t>
            </a:r>
          </a:p>
        </p:txBody>
      </p:sp>
      <p:sp>
        <p:nvSpPr>
          <p:cNvPr id="26" name="TextBox 26"/>
          <p:cNvSpPr txBox="1"/>
          <p:nvPr/>
        </p:nvSpPr>
        <p:spPr>
          <a:xfrm>
            <a:off x="13292672" y="5837498"/>
            <a:ext cx="2912965" cy="457200"/>
          </a:xfrm>
          <a:prstGeom prst="rect">
            <a:avLst/>
          </a:prstGeom>
        </p:spPr>
        <p:txBody>
          <a:bodyPr lIns="0" tIns="0" rIns="0" bIns="0" rtlCol="0" anchor="t">
            <a:spAutoFit/>
          </a:bodyPr>
          <a:lstStyle/>
          <a:p>
            <a:pPr algn="ctr">
              <a:lnSpc>
                <a:spcPts val="3449"/>
              </a:lnSpc>
            </a:pPr>
            <a:r>
              <a:rPr lang="en-US" sz="2999" b="1">
                <a:solidFill>
                  <a:srgbClr val="FFFFFF"/>
                </a:solidFill>
                <a:latin typeface="Poppins Bold"/>
                <a:ea typeface="Poppins Bold"/>
                <a:cs typeface="Poppins Bold"/>
                <a:sym typeface="Poppins Bold"/>
              </a:rPr>
              <a:t>Visualization</a:t>
            </a:r>
          </a:p>
        </p:txBody>
      </p:sp>
      <p:grpSp>
        <p:nvGrpSpPr>
          <p:cNvPr id="30" name="Group 30"/>
          <p:cNvGrpSpPr/>
          <p:nvPr/>
        </p:nvGrpSpPr>
        <p:grpSpPr>
          <a:xfrm rot="3614395">
            <a:off x="15610373" y="3360482"/>
            <a:ext cx="6061985" cy="439924"/>
            <a:chOff x="0" y="0"/>
            <a:chExt cx="3139792" cy="227858"/>
          </a:xfrm>
        </p:grpSpPr>
        <p:sp>
          <p:nvSpPr>
            <p:cNvPr id="31" name="Freeform 31"/>
            <p:cNvSpPr/>
            <p:nvPr/>
          </p:nvSpPr>
          <p:spPr>
            <a:xfrm>
              <a:off x="0" y="0"/>
              <a:ext cx="3139792" cy="227858"/>
            </a:xfrm>
            <a:custGeom>
              <a:avLst/>
              <a:gdLst/>
              <a:ahLst/>
              <a:cxnLst/>
              <a:rect l="l" t="t" r="r" b="b"/>
              <a:pathLst>
                <a:path w="3139792" h="227858">
                  <a:moveTo>
                    <a:pt x="2936592" y="0"/>
                  </a:moveTo>
                  <a:lnTo>
                    <a:pt x="0" y="0"/>
                  </a:lnTo>
                  <a:lnTo>
                    <a:pt x="203200" y="227858"/>
                  </a:lnTo>
                  <a:lnTo>
                    <a:pt x="3139792" y="227858"/>
                  </a:lnTo>
                  <a:lnTo>
                    <a:pt x="2936592" y="0"/>
                  </a:lnTo>
                  <a:close/>
                </a:path>
              </a:pathLst>
            </a:custGeom>
            <a:solidFill>
              <a:srgbClr val="2B4865"/>
            </a:solidFill>
          </p:spPr>
          <p:txBody>
            <a:bodyPr/>
            <a:lstStyle/>
            <a:p>
              <a:endParaRPr lang="es-CO"/>
            </a:p>
          </p:txBody>
        </p:sp>
        <p:sp>
          <p:nvSpPr>
            <p:cNvPr id="32" name="TextBox 32"/>
            <p:cNvSpPr txBox="1"/>
            <p:nvPr/>
          </p:nvSpPr>
          <p:spPr>
            <a:xfrm>
              <a:off x="101600" y="-38100"/>
              <a:ext cx="2936592"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33" name="Group 33"/>
          <p:cNvGrpSpPr/>
          <p:nvPr/>
        </p:nvGrpSpPr>
        <p:grpSpPr>
          <a:xfrm rot="-1795536">
            <a:off x="17308561" y="-2132694"/>
            <a:ext cx="3826016" cy="3743280"/>
            <a:chOff x="0" y="0"/>
            <a:chExt cx="830765" cy="812800"/>
          </a:xfrm>
        </p:grpSpPr>
        <p:sp>
          <p:nvSpPr>
            <p:cNvPr id="34" name="Freeform 34"/>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txBody>
            <a:bodyPr/>
            <a:lstStyle/>
            <a:p>
              <a:endParaRPr lang="es-CO"/>
            </a:p>
          </p:txBody>
        </p:sp>
        <p:sp>
          <p:nvSpPr>
            <p:cNvPr id="35" name="TextBox 35"/>
            <p:cNvSpPr txBox="1"/>
            <p:nvPr/>
          </p:nvSpPr>
          <p:spPr>
            <a:xfrm>
              <a:off x="0" y="-38100"/>
              <a:ext cx="830765" cy="850900"/>
            </a:xfrm>
            <a:prstGeom prst="rect">
              <a:avLst/>
            </a:prstGeom>
          </p:spPr>
          <p:txBody>
            <a:bodyPr lIns="50800" tIns="50800" rIns="50800" bIns="50800" rtlCol="0" anchor="ctr"/>
            <a:lstStyle/>
            <a:p>
              <a:pPr algn="ctr">
                <a:lnSpc>
                  <a:spcPts val="2659"/>
                </a:lnSpc>
              </a:pPr>
              <a:endParaRPr/>
            </a:p>
          </p:txBody>
        </p:sp>
      </p:grpSp>
      <p:grpSp>
        <p:nvGrpSpPr>
          <p:cNvPr id="36" name="Group 36"/>
          <p:cNvGrpSpPr/>
          <p:nvPr/>
        </p:nvGrpSpPr>
        <p:grpSpPr>
          <a:xfrm rot="3614395">
            <a:off x="14267354" y="1480218"/>
            <a:ext cx="7586069" cy="439924"/>
            <a:chOff x="0" y="0"/>
            <a:chExt cx="3929188" cy="227858"/>
          </a:xfrm>
        </p:grpSpPr>
        <p:sp>
          <p:nvSpPr>
            <p:cNvPr id="37" name="Freeform 37"/>
            <p:cNvSpPr/>
            <p:nvPr/>
          </p:nvSpPr>
          <p:spPr>
            <a:xfrm>
              <a:off x="0" y="0"/>
              <a:ext cx="3929188" cy="227858"/>
            </a:xfrm>
            <a:custGeom>
              <a:avLst/>
              <a:gdLst/>
              <a:ahLst/>
              <a:cxnLst/>
              <a:rect l="l" t="t" r="r" b="b"/>
              <a:pathLst>
                <a:path w="3929188" h="227858">
                  <a:moveTo>
                    <a:pt x="3725988" y="0"/>
                  </a:moveTo>
                  <a:lnTo>
                    <a:pt x="0" y="0"/>
                  </a:lnTo>
                  <a:lnTo>
                    <a:pt x="203200" y="227858"/>
                  </a:lnTo>
                  <a:lnTo>
                    <a:pt x="3929188" y="227858"/>
                  </a:lnTo>
                  <a:lnTo>
                    <a:pt x="3725988" y="0"/>
                  </a:lnTo>
                  <a:close/>
                </a:path>
              </a:pathLst>
            </a:custGeom>
            <a:solidFill>
              <a:srgbClr val="0088B6"/>
            </a:solidFill>
          </p:spPr>
          <p:txBody>
            <a:bodyPr/>
            <a:lstStyle/>
            <a:p>
              <a:endParaRPr lang="es-CO"/>
            </a:p>
          </p:txBody>
        </p:sp>
        <p:sp>
          <p:nvSpPr>
            <p:cNvPr id="38" name="TextBox 38"/>
            <p:cNvSpPr txBox="1"/>
            <p:nvPr/>
          </p:nvSpPr>
          <p:spPr>
            <a:xfrm>
              <a:off x="101600" y="-38100"/>
              <a:ext cx="3725988"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39" name="Group 39"/>
          <p:cNvGrpSpPr/>
          <p:nvPr/>
        </p:nvGrpSpPr>
        <p:grpSpPr>
          <a:xfrm rot="-3617512">
            <a:off x="-2839354" y="-2212490"/>
            <a:ext cx="3826016" cy="3743280"/>
            <a:chOff x="0" y="0"/>
            <a:chExt cx="830765" cy="812800"/>
          </a:xfrm>
        </p:grpSpPr>
        <p:sp>
          <p:nvSpPr>
            <p:cNvPr id="40" name="Freeform 40"/>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txBody>
            <a:bodyPr/>
            <a:lstStyle/>
            <a:p>
              <a:endParaRPr lang="es-CO"/>
            </a:p>
          </p:txBody>
        </p:sp>
        <p:sp>
          <p:nvSpPr>
            <p:cNvPr id="41" name="TextBox 41"/>
            <p:cNvSpPr txBox="1"/>
            <p:nvPr/>
          </p:nvSpPr>
          <p:spPr>
            <a:xfrm>
              <a:off x="0" y="-38100"/>
              <a:ext cx="830765" cy="850900"/>
            </a:xfrm>
            <a:prstGeom prst="rect">
              <a:avLst/>
            </a:prstGeom>
          </p:spPr>
          <p:txBody>
            <a:bodyPr lIns="50800" tIns="50800" rIns="50800" bIns="50800" rtlCol="0" anchor="ctr"/>
            <a:lstStyle/>
            <a:p>
              <a:pPr algn="ctr">
                <a:lnSpc>
                  <a:spcPts val="2659"/>
                </a:lnSpc>
              </a:pPr>
              <a:endParaRPr/>
            </a:p>
          </p:txBody>
        </p:sp>
      </p:grpSp>
      <p:pic>
        <p:nvPicPr>
          <p:cNvPr id="6" name="Imagen 5">
            <a:extLst>
              <a:ext uri="{FF2B5EF4-FFF2-40B4-BE49-F238E27FC236}">
                <a16:creationId xmlns:a16="http://schemas.microsoft.com/office/drawing/2014/main" id="{312DC8BC-228A-D023-1672-9C28B54F7049}"/>
              </a:ext>
            </a:extLst>
          </p:cNvPr>
          <p:cNvPicPr>
            <a:picLocks noChangeAspect="1"/>
          </p:cNvPicPr>
          <p:nvPr/>
        </p:nvPicPr>
        <p:blipFill>
          <a:blip r:embed="rId4"/>
          <a:stretch>
            <a:fillRect/>
          </a:stretch>
        </p:blipFill>
        <p:spPr>
          <a:xfrm>
            <a:off x="554035" y="2700122"/>
            <a:ext cx="10331588" cy="6377968"/>
          </a:xfrm>
          <a:prstGeom prst="rect">
            <a:avLst/>
          </a:prstGeom>
        </p:spPr>
      </p:pic>
      <p:grpSp>
        <p:nvGrpSpPr>
          <p:cNvPr id="42" name="Group 42"/>
          <p:cNvGrpSpPr/>
          <p:nvPr/>
        </p:nvGrpSpPr>
        <p:grpSpPr>
          <a:xfrm rot="7182689">
            <a:off x="-2459765" y="2776133"/>
            <a:ext cx="4800043" cy="449861"/>
            <a:chOff x="0" y="0"/>
            <a:chExt cx="2357911" cy="220984"/>
          </a:xfrm>
        </p:grpSpPr>
        <p:sp>
          <p:nvSpPr>
            <p:cNvPr id="43" name="Freeform 43"/>
            <p:cNvSpPr/>
            <p:nvPr/>
          </p:nvSpPr>
          <p:spPr>
            <a:xfrm>
              <a:off x="0" y="0"/>
              <a:ext cx="2357911" cy="220984"/>
            </a:xfrm>
            <a:custGeom>
              <a:avLst/>
              <a:gdLst/>
              <a:ahLst/>
              <a:cxnLst/>
              <a:rect l="l" t="t" r="r" b="b"/>
              <a:pathLst>
                <a:path w="2357911" h="220984">
                  <a:moveTo>
                    <a:pt x="203200" y="0"/>
                  </a:moveTo>
                  <a:lnTo>
                    <a:pt x="2357911" y="0"/>
                  </a:lnTo>
                  <a:lnTo>
                    <a:pt x="2154711" y="220984"/>
                  </a:lnTo>
                  <a:lnTo>
                    <a:pt x="0" y="220984"/>
                  </a:lnTo>
                  <a:lnTo>
                    <a:pt x="203200" y="0"/>
                  </a:lnTo>
                  <a:close/>
                </a:path>
              </a:pathLst>
            </a:custGeom>
            <a:solidFill>
              <a:srgbClr val="2B4865"/>
            </a:solidFill>
          </p:spPr>
          <p:txBody>
            <a:bodyPr/>
            <a:lstStyle/>
            <a:p>
              <a:endParaRPr lang="es-CO"/>
            </a:p>
          </p:txBody>
        </p:sp>
        <p:sp>
          <p:nvSpPr>
            <p:cNvPr id="44" name="TextBox 44"/>
            <p:cNvSpPr txBox="1"/>
            <p:nvPr/>
          </p:nvSpPr>
          <p:spPr>
            <a:xfrm>
              <a:off x="101600" y="-38100"/>
              <a:ext cx="2154711" cy="259084"/>
            </a:xfrm>
            <a:prstGeom prst="rect">
              <a:avLst/>
            </a:prstGeom>
          </p:spPr>
          <p:txBody>
            <a:bodyPr lIns="50800" tIns="50800" rIns="50800" bIns="50800" rtlCol="0" anchor="ctr"/>
            <a:lstStyle/>
            <a:p>
              <a:pPr algn="ctr">
                <a:lnSpc>
                  <a:spcPts val="2659"/>
                </a:lnSpc>
                <a:spcBef>
                  <a:spcPct val="0"/>
                </a:spcBef>
              </a:pPr>
              <a:endParaRPr/>
            </a:p>
          </p:txBody>
        </p:sp>
      </p:grpSp>
      <p:grpSp>
        <p:nvGrpSpPr>
          <p:cNvPr id="45" name="Group 45"/>
          <p:cNvGrpSpPr/>
          <p:nvPr/>
        </p:nvGrpSpPr>
        <p:grpSpPr>
          <a:xfrm rot="7182689">
            <a:off x="-3490340" y="1416877"/>
            <a:ext cx="7451059" cy="429861"/>
            <a:chOff x="0" y="0"/>
            <a:chExt cx="3830456" cy="220984"/>
          </a:xfrm>
        </p:grpSpPr>
        <p:sp>
          <p:nvSpPr>
            <p:cNvPr id="46" name="Freeform 46"/>
            <p:cNvSpPr/>
            <p:nvPr/>
          </p:nvSpPr>
          <p:spPr>
            <a:xfrm>
              <a:off x="0" y="0"/>
              <a:ext cx="3830457" cy="220984"/>
            </a:xfrm>
            <a:custGeom>
              <a:avLst/>
              <a:gdLst/>
              <a:ahLst/>
              <a:cxnLst/>
              <a:rect l="l" t="t" r="r" b="b"/>
              <a:pathLst>
                <a:path w="3830457" h="220984">
                  <a:moveTo>
                    <a:pt x="203200" y="0"/>
                  </a:moveTo>
                  <a:lnTo>
                    <a:pt x="3830457" y="0"/>
                  </a:lnTo>
                  <a:lnTo>
                    <a:pt x="3627257" y="220984"/>
                  </a:lnTo>
                  <a:lnTo>
                    <a:pt x="0" y="220984"/>
                  </a:lnTo>
                  <a:lnTo>
                    <a:pt x="203200" y="0"/>
                  </a:lnTo>
                  <a:close/>
                </a:path>
              </a:pathLst>
            </a:custGeom>
            <a:solidFill>
              <a:srgbClr val="0088B6"/>
            </a:solidFill>
          </p:spPr>
          <p:txBody>
            <a:bodyPr/>
            <a:lstStyle/>
            <a:p>
              <a:endParaRPr lang="es-CO"/>
            </a:p>
          </p:txBody>
        </p:sp>
        <p:sp>
          <p:nvSpPr>
            <p:cNvPr id="47" name="TextBox 47"/>
            <p:cNvSpPr txBox="1"/>
            <p:nvPr/>
          </p:nvSpPr>
          <p:spPr>
            <a:xfrm>
              <a:off x="101600" y="-38100"/>
              <a:ext cx="3627256" cy="259084"/>
            </a:xfrm>
            <a:prstGeom prst="rect">
              <a:avLst/>
            </a:prstGeom>
          </p:spPr>
          <p:txBody>
            <a:bodyPr lIns="50800" tIns="50800" rIns="50800" bIns="50800" rtlCol="0" anchor="ctr"/>
            <a:lstStyle/>
            <a:p>
              <a:pPr algn="ctr">
                <a:lnSpc>
                  <a:spcPts val="2659"/>
                </a:lnSpc>
                <a:spcBef>
                  <a:spcPct val="0"/>
                </a:spcBef>
              </a:pPr>
              <a:endParaRPr/>
            </a:p>
          </p:txBody>
        </p:sp>
      </p:grpSp>
      <p:sp>
        <p:nvSpPr>
          <p:cNvPr id="57" name="TextBox 22">
            <a:extLst>
              <a:ext uri="{FF2B5EF4-FFF2-40B4-BE49-F238E27FC236}">
                <a16:creationId xmlns:a16="http://schemas.microsoft.com/office/drawing/2014/main" id="{935C87E6-A1EE-0CF6-040E-1F5FDB2A7D5B}"/>
              </a:ext>
            </a:extLst>
          </p:cNvPr>
          <p:cNvSpPr txBox="1"/>
          <p:nvPr/>
        </p:nvSpPr>
        <p:spPr>
          <a:xfrm>
            <a:off x="11469414" y="3020284"/>
            <a:ext cx="6081695" cy="5755935"/>
          </a:xfrm>
          <a:prstGeom prst="rect">
            <a:avLst/>
          </a:prstGeom>
        </p:spPr>
        <p:txBody>
          <a:bodyPr wrap="square" lIns="0" tIns="0" rIns="0" bIns="0" rtlCol="0" anchor="t">
            <a:spAutoFit/>
          </a:bodyPr>
          <a:lstStyle/>
          <a:p>
            <a:pPr marL="457200" indent="-457200">
              <a:lnSpc>
                <a:spcPct val="150000"/>
              </a:lnSpc>
              <a:buFont typeface="Arial" panose="020B0604020202020204" pitchFamily="34" charset="0"/>
              <a:buChar char="•"/>
            </a:pPr>
            <a:r>
              <a:rPr lang="es-ES" sz="2800" dirty="0">
                <a:solidFill>
                  <a:srgbClr val="000000"/>
                </a:solidFill>
                <a:latin typeface="Poppins"/>
                <a:ea typeface="Poppins"/>
                <a:cs typeface="Poppins"/>
                <a:sym typeface="Poppins"/>
              </a:rPr>
              <a:t>Tendencia general creciente: $10M a $18M</a:t>
            </a:r>
          </a:p>
          <a:p>
            <a:pPr marL="457200" indent="-457200">
              <a:lnSpc>
                <a:spcPct val="150000"/>
              </a:lnSpc>
              <a:buFont typeface="Arial" panose="020B0604020202020204" pitchFamily="34" charset="0"/>
              <a:buChar char="•"/>
            </a:pPr>
            <a:r>
              <a:rPr lang="es-ES" sz="2800" dirty="0">
                <a:solidFill>
                  <a:srgbClr val="000000"/>
                </a:solidFill>
                <a:latin typeface="Poppins"/>
                <a:ea typeface="Poppins"/>
                <a:cs typeface="Poppins"/>
                <a:sym typeface="Poppins"/>
              </a:rPr>
              <a:t>Patrones estacionales claros:</a:t>
            </a:r>
          </a:p>
          <a:p>
            <a:pPr marL="914400" lvl="1" indent="-457200">
              <a:lnSpc>
                <a:spcPct val="150000"/>
              </a:lnSpc>
              <a:buFont typeface="Courier New" panose="02070309020205020404" pitchFamily="49" charset="0"/>
              <a:buChar char="o"/>
            </a:pPr>
            <a:r>
              <a:rPr lang="es-ES" sz="2800" dirty="0">
                <a:solidFill>
                  <a:srgbClr val="000000"/>
                </a:solidFill>
                <a:latin typeface="Poppins"/>
                <a:ea typeface="Poppins"/>
                <a:cs typeface="Poppins"/>
                <a:sym typeface="Poppins"/>
              </a:rPr>
              <a:t>Picos: Fin de año</a:t>
            </a:r>
          </a:p>
          <a:p>
            <a:pPr marL="914400" lvl="1" indent="-457200">
              <a:lnSpc>
                <a:spcPct val="150000"/>
              </a:lnSpc>
              <a:buFont typeface="Courier New" panose="02070309020205020404" pitchFamily="49" charset="0"/>
              <a:buChar char="o"/>
            </a:pPr>
            <a:r>
              <a:rPr lang="es-ES" sz="2800" dirty="0">
                <a:solidFill>
                  <a:srgbClr val="000000"/>
                </a:solidFill>
                <a:latin typeface="Poppins"/>
                <a:ea typeface="Poppins"/>
                <a:cs typeface="Poppins"/>
                <a:sym typeface="Poppins"/>
              </a:rPr>
              <a:t>Valles: Enero</a:t>
            </a:r>
          </a:p>
          <a:p>
            <a:pPr marL="457200" indent="-457200">
              <a:lnSpc>
                <a:spcPct val="150000"/>
              </a:lnSpc>
              <a:buFont typeface="Arial" panose="020B0604020202020204" pitchFamily="34" charset="0"/>
              <a:buChar char="•"/>
            </a:pPr>
            <a:r>
              <a:rPr lang="es-ES" sz="2800" dirty="0">
                <a:solidFill>
                  <a:srgbClr val="000000"/>
                </a:solidFill>
                <a:latin typeface="Poppins"/>
                <a:ea typeface="Poppins"/>
                <a:cs typeface="Poppins"/>
                <a:sym typeface="Poppins"/>
              </a:rPr>
              <a:t>Recuperación post-COVID con crecimiento acelerado</a:t>
            </a:r>
          </a:p>
          <a:p>
            <a:pPr marL="457200" indent="-457200">
              <a:lnSpc>
                <a:spcPct val="150000"/>
              </a:lnSpc>
              <a:buFont typeface="Arial" panose="020B0604020202020204" pitchFamily="34" charset="0"/>
              <a:buChar char="•"/>
            </a:pPr>
            <a:r>
              <a:rPr lang="es-ES" sz="2800" dirty="0">
                <a:solidFill>
                  <a:srgbClr val="000000"/>
                </a:solidFill>
                <a:latin typeface="Poppins"/>
                <a:ea typeface="Poppins"/>
                <a:cs typeface="Poppins"/>
                <a:sym typeface="Poppins"/>
              </a:rPr>
              <a:t>Mayor volatilidad en períodos recientes</a:t>
            </a:r>
          </a:p>
        </p:txBody>
      </p:sp>
    </p:spTree>
    <p:extLst>
      <p:ext uri="{BB962C8B-B14F-4D97-AF65-F5344CB8AC3E}">
        <p14:creationId xmlns:p14="http://schemas.microsoft.com/office/powerpoint/2010/main" val="4025180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1643126" y="-148127"/>
            <a:ext cx="6739198" cy="10583255"/>
            <a:chOff x="0" y="0"/>
            <a:chExt cx="21004886" cy="32986129"/>
          </a:xfrm>
        </p:grpSpPr>
        <p:sp>
          <p:nvSpPr>
            <p:cNvPr id="3" name="Freeform 3"/>
            <p:cNvSpPr/>
            <p:nvPr/>
          </p:nvSpPr>
          <p:spPr>
            <a:xfrm>
              <a:off x="0" y="0"/>
              <a:ext cx="21004783" cy="32986092"/>
            </a:xfrm>
            <a:custGeom>
              <a:avLst/>
              <a:gdLst/>
              <a:ahLst/>
              <a:cxnLst/>
              <a:rect l="l" t="t" r="r" b="b"/>
              <a:pathLst>
                <a:path w="21004783" h="32986092">
                  <a:moveTo>
                    <a:pt x="3160014" y="0"/>
                  </a:moveTo>
                  <a:lnTo>
                    <a:pt x="0" y="9356090"/>
                  </a:lnTo>
                  <a:lnTo>
                    <a:pt x="13488924" y="32986092"/>
                  </a:lnTo>
                  <a:lnTo>
                    <a:pt x="21004783" y="32986092"/>
                  </a:lnTo>
                  <a:lnTo>
                    <a:pt x="21004783" y="0"/>
                  </a:lnTo>
                  <a:close/>
                </a:path>
              </a:pathLst>
            </a:custGeom>
            <a:blipFill>
              <a:blip r:embed="rId2"/>
              <a:stretch>
                <a:fillRect l="-36939" r="-98622"/>
              </a:stretch>
            </a:blipFill>
          </p:spPr>
          <p:txBody>
            <a:bodyPr/>
            <a:lstStyle/>
            <a:p>
              <a:endParaRPr lang="es-CO"/>
            </a:p>
          </p:txBody>
        </p:sp>
      </p:grpSp>
      <p:grpSp>
        <p:nvGrpSpPr>
          <p:cNvPr id="4" name="Group 4"/>
          <p:cNvGrpSpPr/>
          <p:nvPr/>
        </p:nvGrpSpPr>
        <p:grpSpPr>
          <a:xfrm>
            <a:off x="11283787" y="7901367"/>
            <a:ext cx="3142082" cy="2749321"/>
            <a:chOff x="0" y="0"/>
            <a:chExt cx="812800" cy="711200"/>
          </a:xfrm>
        </p:grpSpPr>
        <p:sp>
          <p:nvSpPr>
            <p:cNvPr id="5" name="Freeform 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88B6"/>
            </a:solidFill>
          </p:spPr>
          <p:txBody>
            <a:bodyPr/>
            <a:lstStyle/>
            <a:p>
              <a:endParaRPr lang="es-CO"/>
            </a:p>
          </p:txBody>
        </p:sp>
        <p:sp>
          <p:nvSpPr>
            <p:cNvPr id="6" name="TextBox 6"/>
            <p:cNvSpPr txBox="1"/>
            <p:nvPr/>
          </p:nvSpPr>
          <p:spPr>
            <a:xfrm>
              <a:off x="127000" y="292100"/>
              <a:ext cx="558800" cy="3683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rot="3614395">
            <a:off x="7988275" y="7998995"/>
            <a:ext cx="11058055" cy="802493"/>
            <a:chOff x="0" y="0"/>
            <a:chExt cx="3139792" cy="227858"/>
          </a:xfrm>
        </p:grpSpPr>
        <p:sp>
          <p:nvSpPr>
            <p:cNvPr id="8" name="Freeform 8"/>
            <p:cNvSpPr/>
            <p:nvPr/>
          </p:nvSpPr>
          <p:spPr>
            <a:xfrm>
              <a:off x="0" y="0"/>
              <a:ext cx="3139792" cy="227858"/>
            </a:xfrm>
            <a:custGeom>
              <a:avLst/>
              <a:gdLst/>
              <a:ahLst/>
              <a:cxnLst/>
              <a:rect l="l" t="t" r="r" b="b"/>
              <a:pathLst>
                <a:path w="3139792" h="227858">
                  <a:moveTo>
                    <a:pt x="2936592" y="0"/>
                  </a:moveTo>
                  <a:lnTo>
                    <a:pt x="0" y="0"/>
                  </a:lnTo>
                  <a:lnTo>
                    <a:pt x="203200" y="227858"/>
                  </a:lnTo>
                  <a:lnTo>
                    <a:pt x="3139792" y="227858"/>
                  </a:lnTo>
                  <a:lnTo>
                    <a:pt x="2936592" y="0"/>
                  </a:lnTo>
                  <a:close/>
                </a:path>
              </a:pathLst>
            </a:custGeom>
            <a:solidFill>
              <a:srgbClr val="2B4865"/>
            </a:solidFill>
          </p:spPr>
          <p:txBody>
            <a:bodyPr/>
            <a:lstStyle/>
            <a:p>
              <a:endParaRPr lang="es-CO"/>
            </a:p>
          </p:txBody>
        </p:sp>
        <p:sp>
          <p:nvSpPr>
            <p:cNvPr id="9" name="TextBox 9"/>
            <p:cNvSpPr txBox="1"/>
            <p:nvPr/>
          </p:nvSpPr>
          <p:spPr>
            <a:xfrm>
              <a:off x="101600" y="-38100"/>
              <a:ext cx="2936592"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rot="-4292735">
            <a:off x="7039440" y="-2647312"/>
            <a:ext cx="7601173" cy="3992009"/>
            <a:chOff x="0" y="0"/>
            <a:chExt cx="435643" cy="228792"/>
          </a:xfrm>
        </p:grpSpPr>
        <p:sp>
          <p:nvSpPr>
            <p:cNvPr id="11" name="Freeform 11"/>
            <p:cNvSpPr/>
            <p:nvPr/>
          </p:nvSpPr>
          <p:spPr>
            <a:xfrm>
              <a:off x="0" y="0"/>
              <a:ext cx="435643" cy="228792"/>
            </a:xfrm>
            <a:custGeom>
              <a:avLst/>
              <a:gdLst/>
              <a:ahLst/>
              <a:cxnLst/>
              <a:rect l="l" t="t" r="r" b="b"/>
              <a:pathLst>
                <a:path w="435643" h="228792">
                  <a:moveTo>
                    <a:pt x="203200" y="0"/>
                  </a:moveTo>
                  <a:lnTo>
                    <a:pt x="435643" y="0"/>
                  </a:lnTo>
                  <a:lnTo>
                    <a:pt x="232443" y="228792"/>
                  </a:lnTo>
                  <a:lnTo>
                    <a:pt x="0" y="228792"/>
                  </a:lnTo>
                  <a:lnTo>
                    <a:pt x="203200" y="0"/>
                  </a:lnTo>
                  <a:close/>
                </a:path>
              </a:pathLst>
            </a:custGeom>
            <a:solidFill>
              <a:srgbClr val="2B4865"/>
            </a:solidFill>
          </p:spPr>
          <p:txBody>
            <a:bodyPr/>
            <a:lstStyle/>
            <a:p>
              <a:endParaRPr lang="es-CO"/>
            </a:p>
          </p:txBody>
        </p:sp>
        <p:sp>
          <p:nvSpPr>
            <p:cNvPr id="12" name="TextBox 12"/>
            <p:cNvSpPr txBox="1"/>
            <p:nvPr/>
          </p:nvSpPr>
          <p:spPr>
            <a:xfrm>
              <a:off x="101600" y="-38100"/>
              <a:ext cx="232443" cy="266892"/>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rot="3614395">
            <a:off x="5350782" y="4892461"/>
            <a:ext cx="14583244" cy="802493"/>
            <a:chOff x="0" y="0"/>
            <a:chExt cx="4140724" cy="227858"/>
          </a:xfrm>
        </p:grpSpPr>
        <p:sp>
          <p:nvSpPr>
            <p:cNvPr id="14" name="Freeform 14"/>
            <p:cNvSpPr/>
            <p:nvPr/>
          </p:nvSpPr>
          <p:spPr>
            <a:xfrm>
              <a:off x="0" y="0"/>
              <a:ext cx="4140724" cy="227858"/>
            </a:xfrm>
            <a:custGeom>
              <a:avLst/>
              <a:gdLst/>
              <a:ahLst/>
              <a:cxnLst/>
              <a:rect l="l" t="t" r="r" b="b"/>
              <a:pathLst>
                <a:path w="4140724" h="227858">
                  <a:moveTo>
                    <a:pt x="3937524" y="0"/>
                  </a:moveTo>
                  <a:lnTo>
                    <a:pt x="0" y="0"/>
                  </a:lnTo>
                  <a:lnTo>
                    <a:pt x="203200" y="227858"/>
                  </a:lnTo>
                  <a:lnTo>
                    <a:pt x="4140724" y="227858"/>
                  </a:lnTo>
                  <a:lnTo>
                    <a:pt x="3937524" y="0"/>
                  </a:lnTo>
                  <a:close/>
                </a:path>
              </a:pathLst>
            </a:custGeom>
            <a:solidFill>
              <a:srgbClr val="0088B6"/>
            </a:solidFill>
          </p:spPr>
          <p:txBody>
            <a:bodyPr/>
            <a:lstStyle/>
            <a:p>
              <a:endParaRPr lang="es-CO"/>
            </a:p>
          </p:txBody>
        </p:sp>
        <p:sp>
          <p:nvSpPr>
            <p:cNvPr id="15" name="TextBox 15"/>
            <p:cNvSpPr txBox="1"/>
            <p:nvPr/>
          </p:nvSpPr>
          <p:spPr>
            <a:xfrm>
              <a:off x="101600" y="-38100"/>
              <a:ext cx="3937524"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rot="-7180252">
            <a:off x="10487024" y="5991422"/>
            <a:ext cx="1329005" cy="579608"/>
            <a:chOff x="0" y="0"/>
            <a:chExt cx="812800" cy="354480"/>
          </a:xfrm>
        </p:grpSpPr>
        <p:sp>
          <p:nvSpPr>
            <p:cNvPr id="17" name="Freeform 17"/>
            <p:cNvSpPr/>
            <p:nvPr/>
          </p:nvSpPr>
          <p:spPr>
            <a:xfrm>
              <a:off x="0" y="0"/>
              <a:ext cx="812800" cy="354480"/>
            </a:xfrm>
            <a:custGeom>
              <a:avLst/>
              <a:gdLst/>
              <a:ahLst/>
              <a:cxnLst/>
              <a:rect l="l" t="t" r="r" b="b"/>
              <a:pathLst>
                <a:path w="812800" h="354480">
                  <a:moveTo>
                    <a:pt x="609600" y="0"/>
                  </a:moveTo>
                  <a:lnTo>
                    <a:pt x="0" y="0"/>
                  </a:lnTo>
                  <a:lnTo>
                    <a:pt x="203200" y="354480"/>
                  </a:lnTo>
                  <a:lnTo>
                    <a:pt x="812800" y="354480"/>
                  </a:lnTo>
                  <a:lnTo>
                    <a:pt x="609600" y="0"/>
                  </a:lnTo>
                  <a:close/>
                </a:path>
              </a:pathLst>
            </a:custGeom>
            <a:solidFill>
              <a:srgbClr val="0088B6"/>
            </a:solidFill>
          </p:spPr>
          <p:txBody>
            <a:bodyPr/>
            <a:lstStyle/>
            <a:p>
              <a:endParaRPr lang="es-CO"/>
            </a:p>
          </p:txBody>
        </p:sp>
        <p:sp>
          <p:nvSpPr>
            <p:cNvPr id="18" name="TextBox 18"/>
            <p:cNvSpPr txBox="1"/>
            <p:nvPr/>
          </p:nvSpPr>
          <p:spPr>
            <a:xfrm>
              <a:off x="101600" y="-38100"/>
              <a:ext cx="609600" cy="39258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rot="-7180252">
            <a:off x="11122948" y="7108788"/>
            <a:ext cx="1329005" cy="579608"/>
            <a:chOff x="0" y="0"/>
            <a:chExt cx="812800" cy="354480"/>
          </a:xfrm>
        </p:grpSpPr>
        <p:sp>
          <p:nvSpPr>
            <p:cNvPr id="20" name="Freeform 20"/>
            <p:cNvSpPr/>
            <p:nvPr/>
          </p:nvSpPr>
          <p:spPr>
            <a:xfrm>
              <a:off x="0" y="0"/>
              <a:ext cx="812800" cy="354480"/>
            </a:xfrm>
            <a:custGeom>
              <a:avLst/>
              <a:gdLst/>
              <a:ahLst/>
              <a:cxnLst/>
              <a:rect l="l" t="t" r="r" b="b"/>
              <a:pathLst>
                <a:path w="812800" h="354480">
                  <a:moveTo>
                    <a:pt x="609600" y="0"/>
                  </a:moveTo>
                  <a:lnTo>
                    <a:pt x="0" y="0"/>
                  </a:lnTo>
                  <a:lnTo>
                    <a:pt x="203200" y="354480"/>
                  </a:lnTo>
                  <a:lnTo>
                    <a:pt x="812800" y="354480"/>
                  </a:lnTo>
                  <a:lnTo>
                    <a:pt x="609600" y="0"/>
                  </a:lnTo>
                  <a:close/>
                </a:path>
              </a:pathLst>
            </a:custGeom>
            <a:solidFill>
              <a:srgbClr val="2B4865"/>
            </a:solidFill>
          </p:spPr>
          <p:txBody>
            <a:bodyPr/>
            <a:lstStyle/>
            <a:p>
              <a:endParaRPr lang="es-CO"/>
            </a:p>
          </p:txBody>
        </p:sp>
        <p:sp>
          <p:nvSpPr>
            <p:cNvPr id="21" name="TextBox 21"/>
            <p:cNvSpPr txBox="1"/>
            <p:nvPr/>
          </p:nvSpPr>
          <p:spPr>
            <a:xfrm>
              <a:off x="101600" y="-38100"/>
              <a:ext cx="609600" cy="392580"/>
            </a:xfrm>
            <a:prstGeom prst="rect">
              <a:avLst/>
            </a:prstGeom>
          </p:spPr>
          <p:txBody>
            <a:bodyPr lIns="50800" tIns="50800" rIns="50800" bIns="50800" rtlCol="0" anchor="ctr"/>
            <a:lstStyle/>
            <a:p>
              <a:pPr algn="ctr">
                <a:lnSpc>
                  <a:spcPts val="2659"/>
                </a:lnSpc>
              </a:pPr>
              <a:endParaRPr/>
            </a:p>
          </p:txBody>
        </p:sp>
      </p:grpSp>
      <p:sp>
        <p:nvSpPr>
          <p:cNvPr id="44" name="TextBox 44"/>
          <p:cNvSpPr txBox="1"/>
          <p:nvPr/>
        </p:nvSpPr>
        <p:spPr>
          <a:xfrm>
            <a:off x="2213482" y="5293707"/>
            <a:ext cx="7081258" cy="727507"/>
          </a:xfrm>
          <a:prstGeom prst="rect">
            <a:avLst/>
          </a:prstGeom>
        </p:spPr>
        <p:txBody>
          <a:bodyPr lIns="0" tIns="0" rIns="0" bIns="0" rtlCol="0" anchor="t">
            <a:spAutoFit/>
          </a:bodyPr>
          <a:lstStyle/>
          <a:p>
            <a:pPr algn="l">
              <a:lnSpc>
                <a:spcPts val="5084"/>
              </a:lnSpc>
            </a:pPr>
            <a:r>
              <a:rPr lang="es-CO" sz="6600" b="1" spc="-134">
                <a:solidFill>
                  <a:srgbClr val="000000"/>
                </a:solidFill>
                <a:latin typeface="Poppins Bold"/>
                <a:ea typeface="Poppins Bold"/>
                <a:cs typeface="Poppins Bold"/>
                <a:sym typeface="Poppins Bold"/>
              </a:rPr>
              <a:t>Condado POLK</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20"/>
          <p:cNvSpPr/>
          <p:nvPr/>
        </p:nvSpPr>
        <p:spPr>
          <a:xfrm>
            <a:off x="2986321" y="3835592"/>
            <a:ext cx="1096897" cy="1044794"/>
          </a:xfrm>
          <a:custGeom>
            <a:avLst/>
            <a:gdLst/>
            <a:ahLst/>
            <a:cxnLst/>
            <a:rect l="l" t="t" r="r" b="b"/>
            <a:pathLst>
              <a:path w="1096897" h="1044794">
                <a:moveTo>
                  <a:pt x="0" y="0"/>
                </a:moveTo>
                <a:lnTo>
                  <a:pt x="1096897" y="0"/>
                </a:lnTo>
                <a:lnTo>
                  <a:pt x="1096897" y="1044795"/>
                </a:lnTo>
                <a:lnTo>
                  <a:pt x="0" y="10447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23" name="TextBox 23"/>
          <p:cNvSpPr txBox="1"/>
          <p:nvPr/>
        </p:nvSpPr>
        <p:spPr>
          <a:xfrm>
            <a:off x="3493775" y="969310"/>
            <a:ext cx="10872647" cy="666849"/>
          </a:xfrm>
          <a:prstGeom prst="rect">
            <a:avLst/>
          </a:prstGeom>
        </p:spPr>
        <p:txBody>
          <a:bodyPr wrap="square" lIns="0" tIns="0" rIns="0" bIns="0" rtlCol="0" anchor="t">
            <a:spAutoFit/>
          </a:bodyPr>
          <a:lstStyle/>
          <a:p>
            <a:pPr algn="ctr">
              <a:lnSpc>
                <a:spcPts val="5174"/>
              </a:lnSpc>
            </a:pPr>
            <a:r>
              <a:rPr lang="es-CO" sz="4500" b="1" dirty="0">
                <a:solidFill>
                  <a:srgbClr val="000000"/>
                </a:solidFill>
                <a:latin typeface="Poppins Bold"/>
                <a:ea typeface="Poppins Bold"/>
                <a:cs typeface="Poppins Bold"/>
                <a:sym typeface="Poppins Bold"/>
              </a:rPr>
              <a:t>Análisis Temporal</a:t>
            </a:r>
          </a:p>
        </p:txBody>
      </p:sp>
      <p:sp>
        <p:nvSpPr>
          <p:cNvPr id="24" name="TextBox 24"/>
          <p:cNvSpPr txBox="1"/>
          <p:nvPr/>
        </p:nvSpPr>
        <p:spPr>
          <a:xfrm>
            <a:off x="1077434" y="5837498"/>
            <a:ext cx="4914671" cy="457200"/>
          </a:xfrm>
          <a:prstGeom prst="rect">
            <a:avLst/>
          </a:prstGeom>
        </p:spPr>
        <p:txBody>
          <a:bodyPr lIns="0" tIns="0" rIns="0" bIns="0" rtlCol="0" anchor="t">
            <a:spAutoFit/>
          </a:bodyPr>
          <a:lstStyle/>
          <a:p>
            <a:pPr algn="ctr">
              <a:lnSpc>
                <a:spcPts val="3449"/>
              </a:lnSpc>
            </a:pPr>
            <a:r>
              <a:rPr lang="en-US" sz="2999" b="1">
                <a:solidFill>
                  <a:srgbClr val="FFFFFF"/>
                </a:solidFill>
                <a:latin typeface="Poppins Bold"/>
                <a:ea typeface="Poppins Bold"/>
                <a:cs typeface="Poppins Bold"/>
                <a:sym typeface="Poppins Bold"/>
              </a:rPr>
              <a:t>Data-driven Decisions</a:t>
            </a:r>
          </a:p>
        </p:txBody>
      </p:sp>
      <p:sp>
        <p:nvSpPr>
          <p:cNvPr id="26" name="TextBox 26"/>
          <p:cNvSpPr txBox="1"/>
          <p:nvPr/>
        </p:nvSpPr>
        <p:spPr>
          <a:xfrm>
            <a:off x="13292672" y="5837498"/>
            <a:ext cx="2912965" cy="457200"/>
          </a:xfrm>
          <a:prstGeom prst="rect">
            <a:avLst/>
          </a:prstGeom>
        </p:spPr>
        <p:txBody>
          <a:bodyPr lIns="0" tIns="0" rIns="0" bIns="0" rtlCol="0" anchor="t">
            <a:spAutoFit/>
          </a:bodyPr>
          <a:lstStyle/>
          <a:p>
            <a:pPr algn="ctr">
              <a:lnSpc>
                <a:spcPts val="3449"/>
              </a:lnSpc>
            </a:pPr>
            <a:r>
              <a:rPr lang="en-US" sz="2999" b="1">
                <a:solidFill>
                  <a:srgbClr val="FFFFFF"/>
                </a:solidFill>
                <a:latin typeface="Poppins Bold"/>
                <a:ea typeface="Poppins Bold"/>
                <a:cs typeface="Poppins Bold"/>
                <a:sym typeface="Poppins Bold"/>
              </a:rPr>
              <a:t>Visualization</a:t>
            </a:r>
          </a:p>
        </p:txBody>
      </p:sp>
      <p:grpSp>
        <p:nvGrpSpPr>
          <p:cNvPr id="30" name="Group 30"/>
          <p:cNvGrpSpPr/>
          <p:nvPr/>
        </p:nvGrpSpPr>
        <p:grpSpPr>
          <a:xfrm rot="3614395">
            <a:off x="15610373" y="3360482"/>
            <a:ext cx="6061985" cy="439924"/>
            <a:chOff x="0" y="0"/>
            <a:chExt cx="3139792" cy="227858"/>
          </a:xfrm>
        </p:grpSpPr>
        <p:sp>
          <p:nvSpPr>
            <p:cNvPr id="31" name="Freeform 31"/>
            <p:cNvSpPr/>
            <p:nvPr/>
          </p:nvSpPr>
          <p:spPr>
            <a:xfrm>
              <a:off x="0" y="0"/>
              <a:ext cx="3139792" cy="227858"/>
            </a:xfrm>
            <a:custGeom>
              <a:avLst/>
              <a:gdLst/>
              <a:ahLst/>
              <a:cxnLst/>
              <a:rect l="l" t="t" r="r" b="b"/>
              <a:pathLst>
                <a:path w="3139792" h="227858">
                  <a:moveTo>
                    <a:pt x="2936592" y="0"/>
                  </a:moveTo>
                  <a:lnTo>
                    <a:pt x="0" y="0"/>
                  </a:lnTo>
                  <a:lnTo>
                    <a:pt x="203200" y="227858"/>
                  </a:lnTo>
                  <a:lnTo>
                    <a:pt x="3139792" y="227858"/>
                  </a:lnTo>
                  <a:lnTo>
                    <a:pt x="2936592" y="0"/>
                  </a:lnTo>
                  <a:close/>
                </a:path>
              </a:pathLst>
            </a:custGeom>
            <a:solidFill>
              <a:srgbClr val="2B4865"/>
            </a:solidFill>
          </p:spPr>
          <p:txBody>
            <a:bodyPr/>
            <a:lstStyle/>
            <a:p>
              <a:endParaRPr lang="es-CO"/>
            </a:p>
          </p:txBody>
        </p:sp>
        <p:sp>
          <p:nvSpPr>
            <p:cNvPr id="32" name="TextBox 32"/>
            <p:cNvSpPr txBox="1"/>
            <p:nvPr/>
          </p:nvSpPr>
          <p:spPr>
            <a:xfrm>
              <a:off x="101600" y="-38100"/>
              <a:ext cx="2936592"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33" name="Group 33"/>
          <p:cNvGrpSpPr/>
          <p:nvPr/>
        </p:nvGrpSpPr>
        <p:grpSpPr>
          <a:xfrm rot="-1795536">
            <a:off x="17308561" y="-2132694"/>
            <a:ext cx="3826016" cy="3743280"/>
            <a:chOff x="0" y="0"/>
            <a:chExt cx="830765" cy="812800"/>
          </a:xfrm>
        </p:grpSpPr>
        <p:sp>
          <p:nvSpPr>
            <p:cNvPr id="34" name="Freeform 34"/>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txBody>
            <a:bodyPr/>
            <a:lstStyle/>
            <a:p>
              <a:endParaRPr lang="es-CO"/>
            </a:p>
          </p:txBody>
        </p:sp>
        <p:sp>
          <p:nvSpPr>
            <p:cNvPr id="35" name="TextBox 35"/>
            <p:cNvSpPr txBox="1"/>
            <p:nvPr/>
          </p:nvSpPr>
          <p:spPr>
            <a:xfrm>
              <a:off x="0" y="-38100"/>
              <a:ext cx="830765" cy="850900"/>
            </a:xfrm>
            <a:prstGeom prst="rect">
              <a:avLst/>
            </a:prstGeom>
          </p:spPr>
          <p:txBody>
            <a:bodyPr lIns="50800" tIns="50800" rIns="50800" bIns="50800" rtlCol="0" anchor="ctr"/>
            <a:lstStyle/>
            <a:p>
              <a:pPr algn="ctr">
                <a:lnSpc>
                  <a:spcPts val="2659"/>
                </a:lnSpc>
              </a:pPr>
              <a:endParaRPr/>
            </a:p>
          </p:txBody>
        </p:sp>
      </p:grpSp>
      <p:grpSp>
        <p:nvGrpSpPr>
          <p:cNvPr id="36" name="Group 36"/>
          <p:cNvGrpSpPr/>
          <p:nvPr/>
        </p:nvGrpSpPr>
        <p:grpSpPr>
          <a:xfrm rot="3614395">
            <a:off x="14267354" y="1480218"/>
            <a:ext cx="7586069" cy="439924"/>
            <a:chOff x="0" y="0"/>
            <a:chExt cx="3929188" cy="227858"/>
          </a:xfrm>
        </p:grpSpPr>
        <p:sp>
          <p:nvSpPr>
            <p:cNvPr id="37" name="Freeform 37"/>
            <p:cNvSpPr/>
            <p:nvPr/>
          </p:nvSpPr>
          <p:spPr>
            <a:xfrm>
              <a:off x="0" y="0"/>
              <a:ext cx="3929188" cy="227858"/>
            </a:xfrm>
            <a:custGeom>
              <a:avLst/>
              <a:gdLst/>
              <a:ahLst/>
              <a:cxnLst/>
              <a:rect l="l" t="t" r="r" b="b"/>
              <a:pathLst>
                <a:path w="3929188" h="227858">
                  <a:moveTo>
                    <a:pt x="3725988" y="0"/>
                  </a:moveTo>
                  <a:lnTo>
                    <a:pt x="0" y="0"/>
                  </a:lnTo>
                  <a:lnTo>
                    <a:pt x="203200" y="227858"/>
                  </a:lnTo>
                  <a:lnTo>
                    <a:pt x="3929188" y="227858"/>
                  </a:lnTo>
                  <a:lnTo>
                    <a:pt x="3725988" y="0"/>
                  </a:lnTo>
                  <a:close/>
                </a:path>
              </a:pathLst>
            </a:custGeom>
            <a:solidFill>
              <a:srgbClr val="0088B6"/>
            </a:solidFill>
          </p:spPr>
          <p:txBody>
            <a:bodyPr/>
            <a:lstStyle/>
            <a:p>
              <a:endParaRPr lang="es-CO"/>
            </a:p>
          </p:txBody>
        </p:sp>
        <p:sp>
          <p:nvSpPr>
            <p:cNvPr id="38" name="TextBox 38"/>
            <p:cNvSpPr txBox="1"/>
            <p:nvPr/>
          </p:nvSpPr>
          <p:spPr>
            <a:xfrm>
              <a:off x="101600" y="-38100"/>
              <a:ext cx="3725988"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39" name="Group 39"/>
          <p:cNvGrpSpPr/>
          <p:nvPr/>
        </p:nvGrpSpPr>
        <p:grpSpPr>
          <a:xfrm rot="-3617512">
            <a:off x="-2839354" y="-2212490"/>
            <a:ext cx="3826016" cy="3743280"/>
            <a:chOff x="0" y="0"/>
            <a:chExt cx="830765" cy="812800"/>
          </a:xfrm>
        </p:grpSpPr>
        <p:sp>
          <p:nvSpPr>
            <p:cNvPr id="40" name="Freeform 40"/>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txBody>
            <a:bodyPr/>
            <a:lstStyle/>
            <a:p>
              <a:endParaRPr lang="es-CO"/>
            </a:p>
          </p:txBody>
        </p:sp>
        <p:sp>
          <p:nvSpPr>
            <p:cNvPr id="41" name="TextBox 41"/>
            <p:cNvSpPr txBox="1"/>
            <p:nvPr/>
          </p:nvSpPr>
          <p:spPr>
            <a:xfrm>
              <a:off x="0" y="-38100"/>
              <a:ext cx="830765" cy="850900"/>
            </a:xfrm>
            <a:prstGeom prst="rect">
              <a:avLst/>
            </a:prstGeom>
          </p:spPr>
          <p:txBody>
            <a:bodyPr lIns="50800" tIns="50800" rIns="50800" bIns="50800" rtlCol="0" anchor="ctr"/>
            <a:lstStyle/>
            <a:p>
              <a:pPr algn="ctr">
                <a:lnSpc>
                  <a:spcPts val="2659"/>
                </a:lnSpc>
              </a:pPr>
              <a:endParaRPr/>
            </a:p>
          </p:txBody>
        </p:sp>
      </p:grpSp>
      <p:grpSp>
        <p:nvGrpSpPr>
          <p:cNvPr id="42" name="Group 42"/>
          <p:cNvGrpSpPr/>
          <p:nvPr/>
        </p:nvGrpSpPr>
        <p:grpSpPr>
          <a:xfrm rot="7182689">
            <a:off x="-2459765" y="2776133"/>
            <a:ext cx="4800043" cy="449861"/>
            <a:chOff x="0" y="0"/>
            <a:chExt cx="2357911" cy="220984"/>
          </a:xfrm>
        </p:grpSpPr>
        <p:sp>
          <p:nvSpPr>
            <p:cNvPr id="43" name="Freeform 43"/>
            <p:cNvSpPr/>
            <p:nvPr/>
          </p:nvSpPr>
          <p:spPr>
            <a:xfrm>
              <a:off x="0" y="0"/>
              <a:ext cx="2357911" cy="220984"/>
            </a:xfrm>
            <a:custGeom>
              <a:avLst/>
              <a:gdLst/>
              <a:ahLst/>
              <a:cxnLst/>
              <a:rect l="l" t="t" r="r" b="b"/>
              <a:pathLst>
                <a:path w="2357911" h="220984">
                  <a:moveTo>
                    <a:pt x="203200" y="0"/>
                  </a:moveTo>
                  <a:lnTo>
                    <a:pt x="2357911" y="0"/>
                  </a:lnTo>
                  <a:lnTo>
                    <a:pt x="2154711" y="220984"/>
                  </a:lnTo>
                  <a:lnTo>
                    <a:pt x="0" y="220984"/>
                  </a:lnTo>
                  <a:lnTo>
                    <a:pt x="203200" y="0"/>
                  </a:lnTo>
                  <a:close/>
                </a:path>
              </a:pathLst>
            </a:custGeom>
            <a:solidFill>
              <a:srgbClr val="2B4865"/>
            </a:solidFill>
          </p:spPr>
          <p:txBody>
            <a:bodyPr/>
            <a:lstStyle/>
            <a:p>
              <a:endParaRPr lang="es-CO"/>
            </a:p>
          </p:txBody>
        </p:sp>
        <p:sp>
          <p:nvSpPr>
            <p:cNvPr id="44" name="TextBox 44"/>
            <p:cNvSpPr txBox="1"/>
            <p:nvPr/>
          </p:nvSpPr>
          <p:spPr>
            <a:xfrm>
              <a:off x="101600" y="-38100"/>
              <a:ext cx="2154711" cy="259084"/>
            </a:xfrm>
            <a:prstGeom prst="rect">
              <a:avLst/>
            </a:prstGeom>
          </p:spPr>
          <p:txBody>
            <a:bodyPr lIns="50800" tIns="50800" rIns="50800" bIns="50800" rtlCol="0" anchor="ctr"/>
            <a:lstStyle/>
            <a:p>
              <a:pPr algn="ctr">
                <a:lnSpc>
                  <a:spcPts val="2659"/>
                </a:lnSpc>
                <a:spcBef>
                  <a:spcPct val="0"/>
                </a:spcBef>
              </a:pPr>
              <a:endParaRPr/>
            </a:p>
          </p:txBody>
        </p:sp>
      </p:grpSp>
      <p:grpSp>
        <p:nvGrpSpPr>
          <p:cNvPr id="45" name="Group 45"/>
          <p:cNvGrpSpPr/>
          <p:nvPr/>
        </p:nvGrpSpPr>
        <p:grpSpPr>
          <a:xfrm rot="7182689">
            <a:off x="-3490340" y="1416877"/>
            <a:ext cx="7451059" cy="429861"/>
            <a:chOff x="0" y="0"/>
            <a:chExt cx="3830456" cy="220984"/>
          </a:xfrm>
        </p:grpSpPr>
        <p:sp>
          <p:nvSpPr>
            <p:cNvPr id="46" name="Freeform 46"/>
            <p:cNvSpPr/>
            <p:nvPr/>
          </p:nvSpPr>
          <p:spPr>
            <a:xfrm>
              <a:off x="0" y="0"/>
              <a:ext cx="3830457" cy="220984"/>
            </a:xfrm>
            <a:custGeom>
              <a:avLst/>
              <a:gdLst/>
              <a:ahLst/>
              <a:cxnLst/>
              <a:rect l="l" t="t" r="r" b="b"/>
              <a:pathLst>
                <a:path w="3830457" h="220984">
                  <a:moveTo>
                    <a:pt x="203200" y="0"/>
                  </a:moveTo>
                  <a:lnTo>
                    <a:pt x="3830457" y="0"/>
                  </a:lnTo>
                  <a:lnTo>
                    <a:pt x="3627257" y="220984"/>
                  </a:lnTo>
                  <a:lnTo>
                    <a:pt x="0" y="220984"/>
                  </a:lnTo>
                  <a:lnTo>
                    <a:pt x="203200" y="0"/>
                  </a:lnTo>
                  <a:close/>
                </a:path>
              </a:pathLst>
            </a:custGeom>
            <a:solidFill>
              <a:srgbClr val="0088B6"/>
            </a:solidFill>
          </p:spPr>
          <p:txBody>
            <a:bodyPr/>
            <a:lstStyle/>
            <a:p>
              <a:endParaRPr lang="es-CO"/>
            </a:p>
          </p:txBody>
        </p:sp>
        <p:sp>
          <p:nvSpPr>
            <p:cNvPr id="47" name="TextBox 47"/>
            <p:cNvSpPr txBox="1"/>
            <p:nvPr/>
          </p:nvSpPr>
          <p:spPr>
            <a:xfrm>
              <a:off x="101600" y="-38100"/>
              <a:ext cx="3627256" cy="259084"/>
            </a:xfrm>
            <a:prstGeom prst="rect">
              <a:avLst/>
            </a:prstGeom>
          </p:spPr>
          <p:txBody>
            <a:bodyPr lIns="50800" tIns="50800" rIns="50800" bIns="50800" rtlCol="0" anchor="ctr"/>
            <a:lstStyle/>
            <a:p>
              <a:pPr algn="ctr">
                <a:lnSpc>
                  <a:spcPts val="2659"/>
                </a:lnSpc>
                <a:spcBef>
                  <a:spcPct val="0"/>
                </a:spcBef>
              </a:pPr>
              <a:endParaRPr/>
            </a:p>
          </p:txBody>
        </p:sp>
      </p:grpSp>
      <p:sp>
        <p:nvSpPr>
          <p:cNvPr id="57" name="TextBox 22">
            <a:extLst>
              <a:ext uri="{FF2B5EF4-FFF2-40B4-BE49-F238E27FC236}">
                <a16:creationId xmlns:a16="http://schemas.microsoft.com/office/drawing/2014/main" id="{935C87E6-A1EE-0CF6-040E-1F5FDB2A7D5B}"/>
              </a:ext>
            </a:extLst>
          </p:cNvPr>
          <p:cNvSpPr txBox="1"/>
          <p:nvPr/>
        </p:nvSpPr>
        <p:spPr>
          <a:xfrm>
            <a:off x="10695922" y="1964771"/>
            <a:ext cx="7521136" cy="7745454"/>
          </a:xfrm>
          <a:prstGeom prst="rect">
            <a:avLst/>
          </a:prstGeom>
        </p:spPr>
        <p:txBody>
          <a:bodyPr wrap="square" lIns="0" tIns="0" rIns="0" bIns="0" rtlCol="0" anchor="t">
            <a:spAutoFit/>
          </a:bodyPr>
          <a:lstStyle/>
          <a:p>
            <a:pPr>
              <a:lnSpc>
                <a:spcPct val="150000"/>
              </a:lnSpc>
            </a:pPr>
            <a:r>
              <a:rPr lang="es-ES" sz="2600" dirty="0">
                <a:solidFill>
                  <a:srgbClr val="000000"/>
                </a:solidFill>
                <a:latin typeface="Poppins"/>
                <a:ea typeface="Poppins"/>
                <a:cs typeface="Poppins"/>
                <a:sym typeface="Poppins"/>
              </a:rPr>
              <a:t>Tendencias:</a:t>
            </a:r>
          </a:p>
          <a:p>
            <a:pPr marL="457200" indent="-457200">
              <a:lnSpc>
                <a:spcPct val="150000"/>
              </a:lnSpc>
              <a:buFont typeface="Arial" panose="020B0604020202020204" pitchFamily="34" charset="0"/>
              <a:buChar char="•"/>
            </a:pPr>
            <a:r>
              <a:rPr lang="es-ES" sz="2600" dirty="0">
                <a:solidFill>
                  <a:srgbClr val="000000"/>
                </a:solidFill>
                <a:latin typeface="Poppins"/>
                <a:ea typeface="Poppins"/>
                <a:cs typeface="Poppins"/>
                <a:sym typeface="Poppins"/>
              </a:rPr>
              <a:t>Crecimiento sostenido: $5.5M → $10M+</a:t>
            </a:r>
          </a:p>
          <a:p>
            <a:pPr marL="457200" indent="-457200">
              <a:lnSpc>
                <a:spcPct val="150000"/>
              </a:lnSpc>
              <a:buFont typeface="Arial" panose="020B0604020202020204" pitchFamily="34" charset="0"/>
              <a:buChar char="•"/>
            </a:pPr>
            <a:r>
              <a:rPr lang="es-ES" sz="2600" dirty="0">
                <a:solidFill>
                  <a:srgbClr val="000000"/>
                </a:solidFill>
                <a:latin typeface="Poppins"/>
                <a:ea typeface="Poppins"/>
                <a:cs typeface="Poppins"/>
                <a:sym typeface="Poppins"/>
              </a:rPr>
              <a:t>Clara tendencia alcista</a:t>
            </a:r>
          </a:p>
          <a:p>
            <a:pPr>
              <a:lnSpc>
                <a:spcPct val="150000"/>
              </a:lnSpc>
            </a:pPr>
            <a:r>
              <a:rPr lang="es-ES" sz="2600" dirty="0">
                <a:solidFill>
                  <a:srgbClr val="000000"/>
                </a:solidFill>
                <a:latin typeface="Poppins"/>
                <a:ea typeface="Poppins"/>
                <a:cs typeface="Poppins"/>
                <a:sym typeface="Poppins"/>
              </a:rPr>
              <a:t>Estacionalidad:</a:t>
            </a:r>
          </a:p>
          <a:p>
            <a:pPr marL="457200" indent="-457200">
              <a:lnSpc>
                <a:spcPct val="150000"/>
              </a:lnSpc>
              <a:buFont typeface="Arial" panose="020B0604020202020204" pitchFamily="34" charset="0"/>
              <a:buChar char="•"/>
            </a:pPr>
            <a:r>
              <a:rPr lang="es-ES" sz="2600" dirty="0">
                <a:solidFill>
                  <a:srgbClr val="000000"/>
                </a:solidFill>
                <a:latin typeface="Poppins"/>
                <a:ea typeface="Poppins"/>
                <a:cs typeface="Poppins"/>
                <a:sym typeface="Poppins"/>
              </a:rPr>
              <a:t>Picos: Nov-Dic</a:t>
            </a:r>
          </a:p>
          <a:p>
            <a:pPr marL="457200" indent="-457200">
              <a:lnSpc>
                <a:spcPct val="150000"/>
              </a:lnSpc>
              <a:buFont typeface="Arial" panose="020B0604020202020204" pitchFamily="34" charset="0"/>
              <a:buChar char="•"/>
            </a:pPr>
            <a:r>
              <a:rPr lang="es-ES" sz="2600" dirty="0">
                <a:solidFill>
                  <a:srgbClr val="000000"/>
                </a:solidFill>
                <a:latin typeface="Poppins"/>
                <a:ea typeface="Poppins"/>
                <a:cs typeface="Poppins"/>
                <a:sym typeface="Poppins"/>
              </a:rPr>
              <a:t>Valles: Ene-Feb</a:t>
            </a:r>
          </a:p>
          <a:p>
            <a:pPr>
              <a:lnSpc>
                <a:spcPct val="150000"/>
              </a:lnSpc>
            </a:pPr>
            <a:r>
              <a:rPr lang="es-ES" sz="2600" dirty="0">
                <a:solidFill>
                  <a:srgbClr val="000000"/>
                </a:solidFill>
                <a:latin typeface="Poppins"/>
                <a:ea typeface="Poppins"/>
                <a:cs typeface="Poppins"/>
                <a:sym typeface="Poppins"/>
              </a:rPr>
              <a:t>COVID &amp; Post:</a:t>
            </a:r>
          </a:p>
          <a:p>
            <a:pPr marL="457200" indent="-457200">
              <a:lnSpc>
                <a:spcPct val="150000"/>
              </a:lnSpc>
              <a:buFont typeface="Arial" panose="020B0604020202020204" pitchFamily="34" charset="0"/>
              <a:buChar char="•"/>
            </a:pPr>
            <a:r>
              <a:rPr lang="es-ES" sz="2600" dirty="0">
                <a:solidFill>
                  <a:srgbClr val="000000"/>
                </a:solidFill>
                <a:latin typeface="Poppins"/>
                <a:ea typeface="Poppins"/>
                <a:cs typeface="Poppins"/>
                <a:sym typeface="Poppins"/>
              </a:rPr>
              <a:t>Caída inicial 2020</a:t>
            </a:r>
          </a:p>
          <a:p>
            <a:pPr marL="457200" indent="-457200">
              <a:lnSpc>
                <a:spcPct val="150000"/>
              </a:lnSpc>
              <a:buFont typeface="Arial" panose="020B0604020202020204" pitchFamily="34" charset="0"/>
              <a:buChar char="•"/>
            </a:pPr>
            <a:r>
              <a:rPr lang="es-ES" sz="2600" dirty="0">
                <a:solidFill>
                  <a:srgbClr val="000000"/>
                </a:solidFill>
                <a:latin typeface="Poppins"/>
                <a:ea typeface="Poppins"/>
                <a:cs typeface="Poppins"/>
                <a:sym typeface="Poppins"/>
              </a:rPr>
              <a:t>Recuperación rápida</a:t>
            </a:r>
          </a:p>
          <a:p>
            <a:pPr marL="457200" indent="-457200">
              <a:lnSpc>
                <a:spcPct val="150000"/>
              </a:lnSpc>
              <a:buFont typeface="Arial" panose="020B0604020202020204" pitchFamily="34" charset="0"/>
              <a:buChar char="•"/>
            </a:pPr>
            <a:r>
              <a:rPr lang="es-ES" sz="2600" dirty="0">
                <a:solidFill>
                  <a:srgbClr val="000000"/>
                </a:solidFill>
                <a:latin typeface="Poppins"/>
                <a:ea typeface="Poppins"/>
                <a:cs typeface="Poppins"/>
                <a:sym typeface="Poppins"/>
              </a:rPr>
              <a:t>Crecimiento acelerado posterior</a:t>
            </a:r>
          </a:p>
          <a:p>
            <a:pPr>
              <a:lnSpc>
                <a:spcPct val="150000"/>
              </a:lnSpc>
            </a:pPr>
            <a:r>
              <a:rPr lang="es-ES" sz="2600" dirty="0">
                <a:solidFill>
                  <a:srgbClr val="000000"/>
                </a:solidFill>
                <a:latin typeface="Poppins"/>
                <a:ea typeface="Poppins"/>
                <a:cs typeface="Poppins"/>
                <a:sym typeface="Poppins"/>
              </a:rPr>
              <a:t>Volatilidad:</a:t>
            </a:r>
          </a:p>
          <a:p>
            <a:pPr marL="457200" indent="-457200">
              <a:lnSpc>
                <a:spcPct val="150000"/>
              </a:lnSpc>
              <a:buFont typeface="Arial" panose="020B0604020202020204" pitchFamily="34" charset="0"/>
              <a:buChar char="•"/>
            </a:pPr>
            <a:r>
              <a:rPr lang="es-ES" sz="2600" dirty="0">
                <a:solidFill>
                  <a:srgbClr val="000000"/>
                </a:solidFill>
                <a:latin typeface="Poppins"/>
                <a:ea typeface="Poppins"/>
                <a:cs typeface="Poppins"/>
                <a:sym typeface="Poppins"/>
              </a:rPr>
              <a:t>Aumenta en últimos años</a:t>
            </a:r>
          </a:p>
          <a:p>
            <a:pPr marL="457200" indent="-457200">
              <a:lnSpc>
                <a:spcPct val="150000"/>
              </a:lnSpc>
              <a:buFont typeface="Arial" panose="020B0604020202020204" pitchFamily="34" charset="0"/>
              <a:buChar char="•"/>
            </a:pPr>
            <a:r>
              <a:rPr lang="es-ES" sz="2600" dirty="0">
                <a:solidFill>
                  <a:srgbClr val="000000"/>
                </a:solidFill>
                <a:latin typeface="Poppins"/>
                <a:ea typeface="Poppins"/>
                <a:cs typeface="Poppins"/>
                <a:sym typeface="Poppins"/>
              </a:rPr>
              <a:t>Mayores fluctuaciones 2021-2022</a:t>
            </a:r>
          </a:p>
        </p:txBody>
      </p:sp>
      <p:pic>
        <p:nvPicPr>
          <p:cNvPr id="4" name="Imagen 3">
            <a:extLst>
              <a:ext uri="{FF2B5EF4-FFF2-40B4-BE49-F238E27FC236}">
                <a16:creationId xmlns:a16="http://schemas.microsoft.com/office/drawing/2014/main" id="{2455A300-1F86-2B08-F611-B21E6D4160AB}"/>
              </a:ext>
            </a:extLst>
          </p:cNvPr>
          <p:cNvPicPr>
            <a:picLocks noChangeAspect="1"/>
          </p:cNvPicPr>
          <p:nvPr/>
        </p:nvPicPr>
        <p:blipFill>
          <a:blip r:embed="rId4"/>
          <a:stretch>
            <a:fillRect/>
          </a:stretch>
        </p:blipFill>
        <p:spPr>
          <a:xfrm>
            <a:off x="551115" y="2358732"/>
            <a:ext cx="9627648" cy="6684540"/>
          </a:xfrm>
          <a:prstGeom prst="rect">
            <a:avLst/>
          </a:prstGeom>
        </p:spPr>
      </p:pic>
    </p:spTree>
    <p:extLst>
      <p:ext uri="{BB962C8B-B14F-4D97-AF65-F5344CB8AC3E}">
        <p14:creationId xmlns:p14="http://schemas.microsoft.com/office/powerpoint/2010/main" val="44145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20"/>
          <p:cNvSpPr/>
          <p:nvPr/>
        </p:nvSpPr>
        <p:spPr>
          <a:xfrm>
            <a:off x="2986321" y="3835592"/>
            <a:ext cx="1096897" cy="1044794"/>
          </a:xfrm>
          <a:custGeom>
            <a:avLst/>
            <a:gdLst/>
            <a:ahLst/>
            <a:cxnLst/>
            <a:rect l="l" t="t" r="r" b="b"/>
            <a:pathLst>
              <a:path w="1096897" h="1044794">
                <a:moveTo>
                  <a:pt x="0" y="0"/>
                </a:moveTo>
                <a:lnTo>
                  <a:pt x="1096897" y="0"/>
                </a:lnTo>
                <a:lnTo>
                  <a:pt x="1096897" y="1044795"/>
                </a:lnTo>
                <a:lnTo>
                  <a:pt x="0" y="10447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23" name="TextBox 23"/>
          <p:cNvSpPr txBox="1"/>
          <p:nvPr/>
        </p:nvSpPr>
        <p:spPr>
          <a:xfrm>
            <a:off x="3493775" y="969310"/>
            <a:ext cx="11975718" cy="666849"/>
          </a:xfrm>
          <a:prstGeom prst="rect">
            <a:avLst/>
          </a:prstGeom>
        </p:spPr>
        <p:txBody>
          <a:bodyPr wrap="square" lIns="0" tIns="0" rIns="0" bIns="0" rtlCol="0" anchor="t">
            <a:spAutoFit/>
          </a:bodyPr>
          <a:lstStyle/>
          <a:p>
            <a:pPr algn="ctr">
              <a:lnSpc>
                <a:spcPts val="5174"/>
              </a:lnSpc>
            </a:pPr>
            <a:r>
              <a:rPr lang="es-CO" sz="4500" b="1" dirty="0">
                <a:solidFill>
                  <a:srgbClr val="000000"/>
                </a:solidFill>
                <a:latin typeface="Poppins Bold"/>
                <a:ea typeface="Poppins Bold"/>
                <a:cs typeface="Poppins Bold"/>
                <a:sym typeface="Poppins Bold"/>
              </a:rPr>
              <a:t>Ventas por tiendas(Condado Polk)</a:t>
            </a:r>
          </a:p>
        </p:txBody>
      </p:sp>
      <p:sp>
        <p:nvSpPr>
          <p:cNvPr id="24" name="TextBox 24"/>
          <p:cNvSpPr txBox="1"/>
          <p:nvPr/>
        </p:nvSpPr>
        <p:spPr>
          <a:xfrm>
            <a:off x="1077434" y="5837498"/>
            <a:ext cx="4914671" cy="457200"/>
          </a:xfrm>
          <a:prstGeom prst="rect">
            <a:avLst/>
          </a:prstGeom>
        </p:spPr>
        <p:txBody>
          <a:bodyPr lIns="0" tIns="0" rIns="0" bIns="0" rtlCol="0" anchor="t">
            <a:spAutoFit/>
          </a:bodyPr>
          <a:lstStyle/>
          <a:p>
            <a:pPr algn="ctr">
              <a:lnSpc>
                <a:spcPts val="3449"/>
              </a:lnSpc>
            </a:pPr>
            <a:r>
              <a:rPr lang="en-US" sz="2999" b="1">
                <a:solidFill>
                  <a:srgbClr val="FFFFFF"/>
                </a:solidFill>
                <a:latin typeface="Poppins Bold"/>
                <a:ea typeface="Poppins Bold"/>
                <a:cs typeface="Poppins Bold"/>
                <a:sym typeface="Poppins Bold"/>
              </a:rPr>
              <a:t>Data-driven Decisions</a:t>
            </a:r>
          </a:p>
        </p:txBody>
      </p:sp>
      <p:sp>
        <p:nvSpPr>
          <p:cNvPr id="26" name="TextBox 26"/>
          <p:cNvSpPr txBox="1"/>
          <p:nvPr/>
        </p:nvSpPr>
        <p:spPr>
          <a:xfrm>
            <a:off x="13292672" y="5837498"/>
            <a:ext cx="2912965" cy="457200"/>
          </a:xfrm>
          <a:prstGeom prst="rect">
            <a:avLst/>
          </a:prstGeom>
        </p:spPr>
        <p:txBody>
          <a:bodyPr lIns="0" tIns="0" rIns="0" bIns="0" rtlCol="0" anchor="t">
            <a:spAutoFit/>
          </a:bodyPr>
          <a:lstStyle/>
          <a:p>
            <a:pPr algn="ctr">
              <a:lnSpc>
                <a:spcPts val="3449"/>
              </a:lnSpc>
            </a:pPr>
            <a:r>
              <a:rPr lang="en-US" sz="2999" b="1">
                <a:solidFill>
                  <a:srgbClr val="FFFFFF"/>
                </a:solidFill>
                <a:latin typeface="Poppins Bold"/>
                <a:ea typeface="Poppins Bold"/>
                <a:cs typeface="Poppins Bold"/>
                <a:sym typeface="Poppins Bold"/>
              </a:rPr>
              <a:t>Visualization</a:t>
            </a:r>
          </a:p>
        </p:txBody>
      </p:sp>
      <p:grpSp>
        <p:nvGrpSpPr>
          <p:cNvPr id="30" name="Group 30"/>
          <p:cNvGrpSpPr/>
          <p:nvPr/>
        </p:nvGrpSpPr>
        <p:grpSpPr>
          <a:xfrm rot="3614395">
            <a:off x="15610373" y="3360482"/>
            <a:ext cx="6061985" cy="439924"/>
            <a:chOff x="0" y="0"/>
            <a:chExt cx="3139792" cy="227858"/>
          </a:xfrm>
        </p:grpSpPr>
        <p:sp>
          <p:nvSpPr>
            <p:cNvPr id="31" name="Freeform 31"/>
            <p:cNvSpPr/>
            <p:nvPr/>
          </p:nvSpPr>
          <p:spPr>
            <a:xfrm>
              <a:off x="0" y="0"/>
              <a:ext cx="3139792" cy="227858"/>
            </a:xfrm>
            <a:custGeom>
              <a:avLst/>
              <a:gdLst/>
              <a:ahLst/>
              <a:cxnLst/>
              <a:rect l="l" t="t" r="r" b="b"/>
              <a:pathLst>
                <a:path w="3139792" h="227858">
                  <a:moveTo>
                    <a:pt x="2936592" y="0"/>
                  </a:moveTo>
                  <a:lnTo>
                    <a:pt x="0" y="0"/>
                  </a:lnTo>
                  <a:lnTo>
                    <a:pt x="203200" y="227858"/>
                  </a:lnTo>
                  <a:lnTo>
                    <a:pt x="3139792" y="227858"/>
                  </a:lnTo>
                  <a:lnTo>
                    <a:pt x="2936592" y="0"/>
                  </a:lnTo>
                  <a:close/>
                </a:path>
              </a:pathLst>
            </a:custGeom>
            <a:solidFill>
              <a:srgbClr val="2B4865"/>
            </a:solidFill>
          </p:spPr>
          <p:txBody>
            <a:bodyPr/>
            <a:lstStyle/>
            <a:p>
              <a:endParaRPr lang="es-CO"/>
            </a:p>
          </p:txBody>
        </p:sp>
        <p:sp>
          <p:nvSpPr>
            <p:cNvPr id="32" name="TextBox 32"/>
            <p:cNvSpPr txBox="1"/>
            <p:nvPr/>
          </p:nvSpPr>
          <p:spPr>
            <a:xfrm>
              <a:off x="101600" y="-38100"/>
              <a:ext cx="2936592"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33" name="Group 33"/>
          <p:cNvGrpSpPr/>
          <p:nvPr/>
        </p:nvGrpSpPr>
        <p:grpSpPr>
          <a:xfrm rot="-1795536">
            <a:off x="17308561" y="-2132694"/>
            <a:ext cx="3826016" cy="3743280"/>
            <a:chOff x="0" y="0"/>
            <a:chExt cx="830765" cy="812800"/>
          </a:xfrm>
        </p:grpSpPr>
        <p:sp>
          <p:nvSpPr>
            <p:cNvPr id="34" name="Freeform 34"/>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txBody>
            <a:bodyPr/>
            <a:lstStyle/>
            <a:p>
              <a:endParaRPr lang="es-CO"/>
            </a:p>
          </p:txBody>
        </p:sp>
        <p:sp>
          <p:nvSpPr>
            <p:cNvPr id="35" name="TextBox 35"/>
            <p:cNvSpPr txBox="1"/>
            <p:nvPr/>
          </p:nvSpPr>
          <p:spPr>
            <a:xfrm>
              <a:off x="0" y="-38100"/>
              <a:ext cx="830765" cy="850900"/>
            </a:xfrm>
            <a:prstGeom prst="rect">
              <a:avLst/>
            </a:prstGeom>
          </p:spPr>
          <p:txBody>
            <a:bodyPr lIns="50800" tIns="50800" rIns="50800" bIns="50800" rtlCol="0" anchor="ctr"/>
            <a:lstStyle/>
            <a:p>
              <a:pPr algn="ctr">
                <a:lnSpc>
                  <a:spcPts val="2659"/>
                </a:lnSpc>
              </a:pPr>
              <a:endParaRPr/>
            </a:p>
          </p:txBody>
        </p:sp>
      </p:grpSp>
      <p:grpSp>
        <p:nvGrpSpPr>
          <p:cNvPr id="36" name="Group 36"/>
          <p:cNvGrpSpPr/>
          <p:nvPr/>
        </p:nvGrpSpPr>
        <p:grpSpPr>
          <a:xfrm rot="3614395">
            <a:off x="14267354" y="1480218"/>
            <a:ext cx="7586069" cy="439924"/>
            <a:chOff x="0" y="0"/>
            <a:chExt cx="3929188" cy="227858"/>
          </a:xfrm>
        </p:grpSpPr>
        <p:sp>
          <p:nvSpPr>
            <p:cNvPr id="37" name="Freeform 37"/>
            <p:cNvSpPr/>
            <p:nvPr/>
          </p:nvSpPr>
          <p:spPr>
            <a:xfrm>
              <a:off x="0" y="0"/>
              <a:ext cx="3929188" cy="227858"/>
            </a:xfrm>
            <a:custGeom>
              <a:avLst/>
              <a:gdLst/>
              <a:ahLst/>
              <a:cxnLst/>
              <a:rect l="l" t="t" r="r" b="b"/>
              <a:pathLst>
                <a:path w="3929188" h="227858">
                  <a:moveTo>
                    <a:pt x="3725988" y="0"/>
                  </a:moveTo>
                  <a:lnTo>
                    <a:pt x="0" y="0"/>
                  </a:lnTo>
                  <a:lnTo>
                    <a:pt x="203200" y="227858"/>
                  </a:lnTo>
                  <a:lnTo>
                    <a:pt x="3929188" y="227858"/>
                  </a:lnTo>
                  <a:lnTo>
                    <a:pt x="3725988" y="0"/>
                  </a:lnTo>
                  <a:close/>
                </a:path>
              </a:pathLst>
            </a:custGeom>
            <a:solidFill>
              <a:srgbClr val="0088B6"/>
            </a:solidFill>
          </p:spPr>
          <p:txBody>
            <a:bodyPr/>
            <a:lstStyle/>
            <a:p>
              <a:endParaRPr lang="es-CO"/>
            </a:p>
          </p:txBody>
        </p:sp>
        <p:sp>
          <p:nvSpPr>
            <p:cNvPr id="38" name="TextBox 38"/>
            <p:cNvSpPr txBox="1"/>
            <p:nvPr/>
          </p:nvSpPr>
          <p:spPr>
            <a:xfrm>
              <a:off x="101600" y="-38100"/>
              <a:ext cx="3725988"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39" name="Group 39"/>
          <p:cNvGrpSpPr/>
          <p:nvPr/>
        </p:nvGrpSpPr>
        <p:grpSpPr>
          <a:xfrm rot="-3617512">
            <a:off x="-2839354" y="-2212490"/>
            <a:ext cx="3826016" cy="3743280"/>
            <a:chOff x="0" y="0"/>
            <a:chExt cx="830765" cy="812800"/>
          </a:xfrm>
        </p:grpSpPr>
        <p:sp>
          <p:nvSpPr>
            <p:cNvPr id="40" name="Freeform 40"/>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txBody>
            <a:bodyPr/>
            <a:lstStyle/>
            <a:p>
              <a:endParaRPr lang="es-CO"/>
            </a:p>
          </p:txBody>
        </p:sp>
        <p:sp>
          <p:nvSpPr>
            <p:cNvPr id="41" name="TextBox 41"/>
            <p:cNvSpPr txBox="1"/>
            <p:nvPr/>
          </p:nvSpPr>
          <p:spPr>
            <a:xfrm>
              <a:off x="0" y="-38100"/>
              <a:ext cx="830765" cy="850900"/>
            </a:xfrm>
            <a:prstGeom prst="rect">
              <a:avLst/>
            </a:prstGeom>
          </p:spPr>
          <p:txBody>
            <a:bodyPr lIns="50800" tIns="50800" rIns="50800" bIns="50800" rtlCol="0" anchor="ctr"/>
            <a:lstStyle/>
            <a:p>
              <a:pPr algn="ctr">
                <a:lnSpc>
                  <a:spcPts val="2659"/>
                </a:lnSpc>
              </a:pPr>
              <a:endParaRPr/>
            </a:p>
          </p:txBody>
        </p:sp>
      </p:grpSp>
      <p:pic>
        <p:nvPicPr>
          <p:cNvPr id="3" name="Imagen 2">
            <a:extLst>
              <a:ext uri="{FF2B5EF4-FFF2-40B4-BE49-F238E27FC236}">
                <a16:creationId xmlns:a16="http://schemas.microsoft.com/office/drawing/2014/main" id="{5F703A19-8497-C77F-B266-29F64606B72D}"/>
              </a:ext>
            </a:extLst>
          </p:cNvPr>
          <p:cNvPicPr>
            <a:picLocks noChangeAspect="1"/>
          </p:cNvPicPr>
          <p:nvPr/>
        </p:nvPicPr>
        <p:blipFill>
          <a:blip r:embed="rId4"/>
          <a:stretch>
            <a:fillRect/>
          </a:stretch>
        </p:blipFill>
        <p:spPr>
          <a:xfrm>
            <a:off x="353353" y="2138331"/>
            <a:ext cx="9483345" cy="7601087"/>
          </a:xfrm>
          <a:prstGeom prst="rect">
            <a:avLst/>
          </a:prstGeom>
        </p:spPr>
      </p:pic>
      <p:grpSp>
        <p:nvGrpSpPr>
          <p:cNvPr id="42" name="Group 42"/>
          <p:cNvGrpSpPr/>
          <p:nvPr/>
        </p:nvGrpSpPr>
        <p:grpSpPr>
          <a:xfrm rot="7182689">
            <a:off x="-2459765" y="2776133"/>
            <a:ext cx="4800043" cy="449861"/>
            <a:chOff x="0" y="0"/>
            <a:chExt cx="2357911" cy="220984"/>
          </a:xfrm>
        </p:grpSpPr>
        <p:sp>
          <p:nvSpPr>
            <p:cNvPr id="43" name="Freeform 43"/>
            <p:cNvSpPr/>
            <p:nvPr/>
          </p:nvSpPr>
          <p:spPr>
            <a:xfrm>
              <a:off x="0" y="0"/>
              <a:ext cx="2357911" cy="220984"/>
            </a:xfrm>
            <a:custGeom>
              <a:avLst/>
              <a:gdLst/>
              <a:ahLst/>
              <a:cxnLst/>
              <a:rect l="l" t="t" r="r" b="b"/>
              <a:pathLst>
                <a:path w="2357911" h="220984">
                  <a:moveTo>
                    <a:pt x="203200" y="0"/>
                  </a:moveTo>
                  <a:lnTo>
                    <a:pt x="2357911" y="0"/>
                  </a:lnTo>
                  <a:lnTo>
                    <a:pt x="2154711" y="220984"/>
                  </a:lnTo>
                  <a:lnTo>
                    <a:pt x="0" y="220984"/>
                  </a:lnTo>
                  <a:lnTo>
                    <a:pt x="203200" y="0"/>
                  </a:lnTo>
                  <a:close/>
                </a:path>
              </a:pathLst>
            </a:custGeom>
            <a:solidFill>
              <a:srgbClr val="2B4865"/>
            </a:solidFill>
          </p:spPr>
          <p:txBody>
            <a:bodyPr/>
            <a:lstStyle/>
            <a:p>
              <a:endParaRPr lang="es-CO"/>
            </a:p>
          </p:txBody>
        </p:sp>
        <p:sp>
          <p:nvSpPr>
            <p:cNvPr id="44" name="TextBox 44"/>
            <p:cNvSpPr txBox="1"/>
            <p:nvPr/>
          </p:nvSpPr>
          <p:spPr>
            <a:xfrm>
              <a:off x="101600" y="-38100"/>
              <a:ext cx="2154711" cy="259084"/>
            </a:xfrm>
            <a:prstGeom prst="rect">
              <a:avLst/>
            </a:prstGeom>
          </p:spPr>
          <p:txBody>
            <a:bodyPr lIns="50800" tIns="50800" rIns="50800" bIns="50800" rtlCol="0" anchor="ctr"/>
            <a:lstStyle/>
            <a:p>
              <a:pPr algn="ctr">
                <a:lnSpc>
                  <a:spcPts val="2659"/>
                </a:lnSpc>
                <a:spcBef>
                  <a:spcPct val="0"/>
                </a:spcBef>
              </a:pPr>
              <a:endParaRPr/>
            </a:p>
          </p:txBody>
        </p:sp>
      </p:grpSp>
      <p:grpSp>
        <p:nvGrpSpPr>
          <p:cNvPr id="45" name="Group 45"/>
          <p:cNvGrpSpPr/>
          <p:nvPr/>
        </p:nvGrpSpPr>
        <p:grpSpPr>
          <a:xfrm rot="7182689">
            <a:off x="-3490340" y="1416877"/>
            <a:ext cx="7451059" cy="429861"/>
            <a:chOff x="0" y="0"/>
            <a:chExt cx="3830456" cy="220984"/>
          </a:xfrm>
        </p:grpSpPr>
        <p:sp>
          <p:nvSpPr>
            <p:cNvPr id="46" name="Freeform 46"/>
            <p:cNvSpPr/>
            <p:nvPr/>
          </p:nvSpPr>
          <p:spPr>
            <a:xfrm>
              <a:off x="0" y="0"/>
              <a:ext cx="3830457" cy="220984"/>
            </a:xfrm>
            <a:custGeom>
              <a:avLst/>
              <a:gdLst/>
              <a:ahLst/>
              <a:cxnLst/>
              <a:rect l="l" t="t" r="r" b="b"/>
              <a:pathLst>
                <a:path w="3830457" h="220984">
                  <a:moveTo>
                    <a:pt x="203200" y="0"/>
                  </a:moveTo>
                  <a:lnTo>
                    <a:pt x="3830457" y="0"/>
                  </a:lnTo>
                  <a:lnTo>
                    <a:pt x="3627257" y="220984"/>
                  </a:lnTo>
                  <a:lnTo>
                    <a:pt x="0" y="220984"/>
                  </a:lnTo>
                  <a:lnTo>
                    <a:pt x="203200" y="0"/>
                  </a:lnTo>
                  <a:close/>
                </a:path>
              </a:pathLst>
            </a:custGeom>
            <a:solidFill>
              <a:srgbClr val="0088B6"/>
            </a:solidFill>
          </p:spPr>
          <p:txBody>
            <a:bodyPr/>
            <a:lstStyle/>
            <a:p>
              <a:endParaRPr lang="es-CO"/>
            </a:p>
          </p:txBody>
        </p:sp>
        <p:sp>
          <p:nvSpPr>
            <p:cNvPr id="47" name="TextBox 47"/>
            <p:cNvSpPr txBox="1"/>
            <p:nvPr/>
          </p:nvSpPr>
          <p:spPr>
            <a:xfrm>
              <a:off x="101600" y="-38100"/>
              <a:ext cx="3627256" cy="259084"/>
            </a:xfrm>
            <a:prstGeom prst="rect">
              <a:avLst/>
            </a:prstGeom>
          </p:spPr>
          <p:txBody>
            <a:bodyPr lIns="50800" tIns="50800" rIns="50800" bIns="50800" rtlCol="0" anchor="ctr"/>
            <a:lstStyle/>
            <a:p>
              <a:pPr algn="ctr">
                <a:lnSpc>
                  <a:spcPts val="2659"/>
                </a:lnSpc>
                <a:spcBef>
                  <a:spcPct val="0"/>
                </a:spcBef>
              </a:pPr>
              <a:endParaRPr/>
            </a:p>
          </p:txBody>
        </p:sp>
      </p:grpSp>
      <p:sp>
        <p:nvSpPr>
          <p:cNvPr id="6" name="CuadroTexto 5">
            <a:extLst>
              <a:ext uri="{FF2B5EF4-FFF2-40B4-BE49-F238E27FC236}">
                <a16:creationId xmlns:a16="http://schemas.microsoft.com/office/drawing/2014/main" id="{AF436B50-FE63-ABE1-A98C-B30A009EFD0C}"/>
              </a:ext>
            </a:extLst>
          </p:cNvPr>
          <p:cNvSpPr txBox="1"/>
          <p:nvPr/>
        </p:nvSpPr>
        <p:spPr>
          <a:xfrm>
            <a:off x="10067163" y="2945594"/>
            <a:ext cx="7535038" cy="5693866"/>
          </a:xfrm>
          <a:prstGeom prst="rect">
            <a:avLst/>
          </a:prstGeom>
          <a:noFill/>
        </p:spPr>
        <p:txBody>
          <a:bodyPr wrap="square">
            <a:spAutoFit/>
          </a:bodyPr>
          <a:lstStyle/>
          <a:p>
            <a:pPr algn="just">
              <a:buFont typeface="+mj-lt"/>
              <a:buAutoNum type="arabicPeriod"/>
            </a:pPr>
            <a:r>
              <a:rPr lang="es-CO" sz="2600" b="1" dirty="0">
                <a:latin typeface="Poppins" panose="00000500000000000000" pitchFamily="2" charset="0"/>
                <a:cs typeface="Poppins" panose="00000500000000000000" pitchFamily="2" charset="0"/>
              </a:rPr>
              <a:t>Dominancia del Mercado:</a:t>
            </a:r>
            <a:endParaRPr lang="es-CO" sz="2600" dirty="0">
              <a:latin typeface="Poppins" panose="00000500000000000000" pitchFamily="2" charset="0"/>
              <a:cs typeface="Poppins" panose="00000500000000000000" pitchFamily="2" charset="0"/>
            </a:endParaRPr>
          </a:p>
          <a:p>
            <a:pPr marL="457200" indent="-457200" algn="just">
              <a:buFont typeface="Arial" panose="020B0604020202020204" pitchFamily="34" charset="0"/>
              <a:buChar char="•"/>
            </a:pPr>
            <a:r>
              <a:rPr lang="es-CO" sz="2600" dirty="0">
                <a:latin typeface="Poppins" panose="00000500000000000000" pitchFamily="2" charset="0"/>
                <a:cs typeface="Poppins" panose="00000500000000000000" pitchFamily="2" charset="0"/>
              </a:rPr>
              <a:t>Dos tiendas (HY-VEE #3 y CENTRAL CITY 2) lideran claramente con ventas sobre $40M cada una</a:t>
            </a:r>
          </a:p>
          <a:p>
            <a:pPr marL="457200" indent="-457200" algn="just">
              <a:buFont typeface="Arial" panose="020B0604020202020204" pitchFamily="34" charset="0"/>
              <a:buChar char="•"/>
            </a:pPr>
            <a:r>
              <a:rPr lang="es-CO" sz="2600" dirty="0">
                <a:latin typeface="Poppins" panose="00000500000000000000" pitchFamily="2" charset="0"/>
                <a:cs typeface="Poppins" panose="00000500000000000000" pitchFamily="2" charset="0"/>
              </a:rPr>
              <a:t>Existe una gran brecha entre estos líderes y el resto</a:t>
            </a:r>
          </a:p>
          <a:p>
            <a:pPr algn="just">
              <a:buFont typeface="+mj-lt"/>
              <a:buAutoNum type="arabicPeriod" startAt="2"/>
            </a:pPr>
            <a:r>
              <a:rPr lang="es-CO" sz="2600" b="1" dirty="0">
                <a:latin typeface="Poppins" panose="00000500000000000000" pitchFamily="2" charset="0"/>
                <a:cs typeface="Poppins" panose="00000500000000000000" pitchFamily="2" charset="0"/>
              </a:rPr>
              <a:t>Presencia de Cadenas:</a:t>
            </a:r>
            <a:endParaRPr lang="es-CO" sz="2600" dirty="0">
              <a:latin typeface="Poppins" panose="00000500000000000000" pitchFamily="2" charset="0"/>
              <a:cs typeface="Poppins" panose="00000500000000000000" pitchFamily="2" charset="0"/>
            </a:endParaRPr>
          </a:p>
          <a:p>
            <a:pPr marL="457200" indent="-457200" algn="just">
              <a:buFont typeface="Arial" panose="020B0604020202020204" pitchFamily="34" charset="0"/>
              <a:buChar char="•"/>
            </a:pPr>
            <a:r>
              <a:rPr lang="es-CO" sz="2600" dirty="0">
                <a:latin typeface="Poppins" panose="00000500000000000000" pitchFamily="2" charset="0"/>
                <a:cs typeface="Poppins" panose="00000500000000000000" pitchFamily="2" charset="0"/>
              </a:rPr>
              <a:t>HY-VEE es el jugador dominante con múltiples tiendas en el top 15</a:t>
            </a:r>
          </a:p>
          <a:p>
            <a:pPr algn="just">
              <a:buFont typeface="+mj-lt"/>
              <a:buAutoNum type="arabicPeriod" startAt="3"/>
            </a:pPr>
            <a:r>
              <a:rPr lang="es-CO" sz="2600" b="1" dirty="0">
                <a:latin typeface="Poppins" panose="00000500000000000000" pitchFamily="2" charset="0"/>
                <a:cs typeface="Poppins" panose="00000500000000000000" pitchFamily="2" charset="0"/>
              </a:rPr>
              <a:t>Distribución:</a:t>
            </a:r>
            <a:endParaRPr lang="es-CO" sz="2600" dirty="0">
              <a:latin typeface="Poppins" panose="00000500000000000000" pitchFamily="2" charset="0"/>
              <a:cs typeface="Poppins" panose="00000500000000000000" pitchFamily="2" charset="0"/>
            </a:endParaRPr>
          </a:p>
          <a:p>
            <a:pPr marL="457200" indent="-457200" algn="just">
              <a:buFont typeface="Arial" panose="020B0604020202020204" pitchFamily="34" charset="0"/>
              <a:buChar char="•"/>
            </a:pPr>
            <a:r>
              <a:rPr lang="es-CO" sz="2600" dirty="0">
                <a:latin typeface="Poppins" panose="00000500000000000000" pitchFamily="2" charset="0"/>
                <a:cs typeface="Poppins" panose="00000500000000000000" pitchFamily="2" charset="0"/>
              </a:rPr>
              <a:t>Después de los dos líderes, las ventas muestran una disminución gradual</a:t>
            </a:r>
          </a:p>
          <a:p>
            <a:pPr marL="457200" indent="-457200" algn="just">
              <a:buFont typeface="Arial" panose="020B0604020202020204" pitchFamily="34" charset="0"/>
              <a:buChar char="•"/>
            </a:pPr>
            <a:r>
              <a:rPr lang="es-CO" sz="2600" dirty="0">
                <a:latin typeface="Poppins" panose="00000500000000000000" pitchFamily="2" charset="0"/>
                <a:cs typeface="Poppins" panose="00000500000000000000" pitchFamily="2" charset="0"/>
              </a:rPr>
              <a:t>El resto de las tiendas tienen ventas entre $5-15M</a:t>
            </a:r>
          </a:p>
        </p:txBody>
      </p:sp>
    </p:spTree>
    <p:extLst>
      <p:ext uri="{BB962C8B-B14F-4D97-AF65-F5344CB8AC3E}">
        <p14:creationId xmlns:p14="http://schemas.microsoft.com/office/powerpoint/2010/main" val="13839060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2045</TotalTime>
  <Words>1936</Words>
  <Application>Microsoft Office PowerPoint</Application>
  <PresentationFormat>Personalizado</PresentationFormat>
  <Paragraphs>170</Paragraphs>
  <Slides>23</Slides>
  <Notes>1</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23</vt:i4>
      </vt:variant>
    </vt:vector>
  </HeadingPairs>
  <TitlesOfParts>
    <vt:vector size="32" baseType="lpstr">
      <vt:lpstr>Poppins Bold</vt:lpstr>
      <vt:lpstr>Poppins</vt:lpstr>
      <vt:lpstr>Courier New</vt:lpstr>
      <vt:lpstr>Calibri</vt:lpstr>
      <vt:lpstr>Arial</vt:lpstr>
      <vt:lpstr>Poppins Semi-Bold</vt:lpstr>
      <vt:lpstr>Aptos</vt:lpstr>
      <vt:lpstr>Poppins Medium</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Blue Modern Professional Business Analytics Presentation</dc:title>
  <cp:lastModifiedBy>Hoz Granadillo Claudia E De La</cp:lastModifiedBy>
  <cp:revision>1</cp:revision>
  <dcterms:created xsi:type="dcterms:W3CDTF">2006-08-16T00:00:00Z</dcterms:created>
  <dcterms:modified xsi:type="dcterms:W3CDTF">2024-11-01T23:03:53Z</dcterms:modified>
  <dc:identifier>DAGVJCkfC1o</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49e4846-88cf-4894-bf06-ac98d70f27be_Enabled">
    <vt:lpwstr>true</vt:lpwstr>
  </property>
  <property fmtid="{D5CDD505-2E9C-101B-9397-08002B2CF9AE}" pid="3" name="MSIP_Label_349e4846-88cf-4894-bf06-ac98d70f27be_SetDate">
    <vt:lpwstr>2024-10-31T12:58:16Z</vt:lpwstr>
  </property>
  <property fmtid="{D5CDD505-2E9C-101B-9397-08002B2CF9AE}" pid="4" name="MSIP_Label_349e4846-88cf-4894-bf06-ac98d70f27be_Method">
    <vt:lpwstr>Privileged</vt:lpwstr>
  </property>
  <property fmtid="{D5CDD505-2E9C-101B-9397-08002B2CF9AE}" pid="5" name="MSIP_Label_349e4846-88cf-4894-bf06-ac98d70f27be_Name">
    <vt:lpwstr>Pública</vt:lpwstr>
  </property>
  <property fmtid="{D5CDD505-2E9C-101B-9397-08002B2CF9AE}" pid="6" name="MSIP_Label_349e4846-88cf-4894-bf06-ac98d70f27be_SiteId">
    <vt:lpwstr>5fd5460a-b425-49de-9bd0-fcd26270d30c</vt:lpwstr>
  </property>
  <property fmtid="{D5CDD505-2E9C-101B-9397-08002B2CF9AE}" pid="7" name="MSIP_Label_349e4846-88cf-4894-bf06-ac98d70f27be_ActionId">
    <vt:lpwstr>fa33a58e-839e-42a7-bbe6-2fda8b445c11</vt:lpwstr>
  </property>
  <property fmtid="{D5CDD505-2E9C-101B-9397-08002B2CF9AE}" pid="8" name="MSIP_Label_349e4846-88cf-4894-bf06-ac98d70f27be_ContentBits">
    <vt:lpwstr>0</vt:lpwstr>
  </property>
</Properties>
</file>